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13">
  <p:sldMasterIdLst>
    <p:sldMasterId id="2147483660" r:id="rId1"/>
    <p:sldMasterId id="2147483661" r:id="rId2"/>
  </p:sldMasterIdLst>
  <p:notesMasterIdLst>
    <p:notesMasterId r:id="rId14"/>
  </p:notesMasterIdLst>
  <p:sldIdLst>
    <p:sldId id="256" r:id="rId3"/>
    <p:sldId id="272" r:id="rId4"/>
    <p:sldId id="263" r:id="rId5"/>
    <p:sldId id="277" r:id="rId6"/>
    <p:sldId id="257" r:id="rId7"/>
    <p:sldId id="275" r:id="rId8"/>
    <p:sldId id="273" r:id="rId9"/>
    <p:sldId id="274" r:id="rId10"/>
    <p:sldId id="276" r:id="rId11"/>
    <p:sldId id="258" r:id="rId12"/>
    <p:sldId id="271" r:id="rId13"/>
  </p:sldIdLst>
  <p:sldSz cx="12192000" cy="6858000"/>
  <p:notesSz cx="6858000" cy="9875838"/>
  <p:embeddedFontLst>
    <p:embeddedFont>
      <p:font typeface="Abadi" panose="020B0604020104020204" pitchFamily="34" charset="0"/>
      <p:regular r:id="rId15"/>
    </p:embeddedFont>
    <p:embeddedFont>
      <p:font typeface="Aharoni" panose="02010803020104030203" pitchFamily="2" charset="-79"/>
      <p:bold r:id="rId16"/>
    </p:embeddedFont>
    <p:embeddedFont>
      <p:font typeface="Aptos Narrow" panose="020B0004020202020204" pitchFamily="34" charset="0"/>
      <p:regular r:id="rId17"/>
      <p:bold r:id="rId18"/>
    </p:embeddedFont>
    <p:embeddedFont>
      <p:font typeface="Arial Black" panose="020B0A04020102020204" pitchFamily="34" charset="0"/>
      <p:regular r:id="rId19"/>
      <p:bold r:id="rId20"/>
    </p:embeddedFont>
    <p:embeddedFont>
      <p:font typeface="Berlin Sans FB Demi" panose="020E0802020502020306" pitchFamily="34" charset="0"/>
      <p:bold r:id="rId21"/>
    </p:embeddedFont>
    <p:embeddedFont>
      <p:font typeface="Cooper Black" panose="0208090404030B020404" pitchFamily="18" charset="0"/>
      <p:regular r:id="rId22"/>
    </p:embeddedFont>
    <p:embeddedFont>
      <p:font typeface="Tenorite"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ardsectie" id="{01BD9CF2-0F4E-438C-B31E-BF4C945F13E6}">
          <p14:sldIdLst>
            <p14:sldId id="256"/>
            <p14:sldId id="272"/>
            <p14:sldId id="263"/>
            <p14:sldId id="277"/>
            <p14:sldId id="257"/>
            <p14:sldId id="275"/>
            <p14:sldId id="273"/>
            <p14:sldId id="274"/>
            <p14:sldId id="276"/>
            <p14:sldId id="258"/>
            <p14:sldId id="271"/>
          </p14:sldIdLst>
        </p14:section>
        <p14:section name="Naamloze sectie" id="{95EED3FA-DA7D-457C-8973-162CB75E597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ël BLOCK" initials="DB" lastIdx="1" clrIdx="0">
    <p:extLst>
      <p:ext uri="{19B8F6BF-5375-455C-9EA6-DF929625EA0E}">
        <p15:presenceInfo xmlns:p15="http://schemas.microsoft.com/office/powerpoint/2012/main" userId="140128e1754700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5E517-7933-42B9-8567-8B4A1BB17C23}" v="6" dt="2025-02-04T14:58:23.237"/>
  </p1510:revLst>
</p1510:revInfo>
</file>

<file path=ppt/tableStyles.xml><?xml version="1.0" encoding="utf-8"?>
<a:tblStyleLst xmlns:a="http://schemas.openxmlformats.org/drawingml/2006/main" def="{495CAB62-11C5-4E79-BB00-B6DDD967B1D0}">
  <a:tblStyle styleId="{495CAB62-11C5-4E79-BB00-B6DDD967B1D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CD81848-1F4A-4418-A7F9-37B902B7850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C4CED93F-A980-4779-87D2-53BD03886F1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5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 userId="140128e175470024" providerId="LiveId" clId="{FBC5E517-7933-42B9-8567-8B4A1BB17C23}"/>
    <pc:docChg chg="custSel addSld delSld modSld modSection modNotesMaster">
      <pc:chgData name="Daniel B" userId="140128e175470024" providerId="LiveId" clId="{FBC5E517-7933-42B9-8567-8B4A1BB17C23}" dt="2025-02-04T15:01:22.349" v="145" actId="1076"/>
      <pc:docMkLst>
        <pc:docMk/>
      </pc:docMkLst>
      <pc:sldChg chg="addSp delSp modSp mod modNotes">
        <pc:chgData name="Daniel B" userId="140128e175470024" providerId="LiveId" clId="{FBC5E517-7933-42B9-8567-8B4A1BB17C23}" dt="2025-02-04T15:01:22.349" v="145" actId="1076"/>
        <pc:sldMkLst>
          <pc:docMk/>
          <pc:sldMk cId="0" sldId="256"/>
        </pc:sldMkLst>
        <pc:spChg chg="mod">
          <ac:chgData name="Daniel B" userId="140128e175470024" providerId="LiveId" clId="{FBC5E517-7933-42B9-8567-8B4A1BB17C23}" dt="2025-02-04T15:01:15.663" v="144" actId="1076"/>
          <ac:spMkLst>
            <pc:docMk/>
            <pc:sldMk cId="0" sldId="256"/>
            <ac:spMk id="2" creationId="{326F3CE3-B1F4-2809-220F-3ADB0557086A}"/>
          </ac:spMkLst>
        </pc:spChg>
        <pc:spChg chg="mod">
          <ac:chgData name="Daniel B" userId="140128e175470024" providerId="LiveId" clId="{FBC5E517-7933-42B9-8567-8B4A1BB17C23}" dt="2025-02-04T15:01:22.349" v="145" actId="1076"/>
          <ac:spMkLst>
            <pc:docMk/>
            <pc:sldMk cId="0" sldId="256"/>
            <ac:spMk id="3" creationId="{9673EA2B-DAA5-98FE-F543-4FD7F9F4A865}"/>
          </ac:spMkLst>
        </pc:spChg>
        <pc:spChg chg="mod">
          <ac:chgData name="Daniel B" userId="140128e175470024" providerId="LiveId" clId="{FBC5E517-7933-42B9-8567-8B4A1BB17C23}" dt="2025-02-04T15:00:56.398" v="143" actId="1076"/>
          <ac:spMkLst>
            <pc:docMk/>
            <pc:sldMk cId="0" sldId="256"/>
            <ac:spMk id="6" creationId="{672B37CE-37EA-4406-A030-15815B39890D}"/>
          </ac:spMkLst>
        </pc:spChg>
        <pc:spChg chg="mod">
          <ac:chgData name="Daniel B" userId="140128e175470024" providerId="LiveId" clId="{FBC5E517-7933-42B9-8567-8B4A1BB17C23}" dt="2025-02-04T15:00:07.271" v="134" actId="207"/>
          <ac:spMkLst>
            <pc:docMk/>
            <pc:sldMk cId="0" sldId="256"/>
            <ac:spMk id="103" creationId="{00000000-0000-0000-0000-000000000000}"/>
          </ac:spMkLst>
        </pc:spChg>
        <pc:spChg chg="mod">
          <ac:chgData name="Daniel B" userId="140128e175470024" providerId="LiveId" clId="{FBC5E517-7933-42B9-8567-8B4A1BB17C23}" dt="2025-02-04T15:00:23.784" v="135" actId="6549"/>
          <ac:spMkLst>
            <pc:docMk/>
            <pc:sldMk cId="0" sldId="256"/>
            <ac:spMk id="104" creationId="{00000000-0000-0000-0000-000000000000}"/>
          </ac:spMkLst>
        </pc:spChg>
        <pc:picChg chg="del">
          <ac:chgData name="Daniel B" userId="140128e175470024" providerId="LiveId" clId="{FBC5E517-7933-42B9-8567-8B4A1BB17C23}" dt="2025-02-04T14:57:04.984" v="120" actId="478"/>
          <ac:picMkLst>
            <pc:docMk/>
            <pc:sldMk cId="0" sldId="256"/>
            <ac:picMk id="4" creationId="{5B959B59-D78F-4D79-B093-5DC5C1D03037}"/>
          </ac:picMkLst>
        </pc:picChg>
        <pc:picChg chg="add del mod">
          <ac:chgData name="Daniel B" userId="140128e175470024" providerId="LiveId" clId="{FBC5E517-7933-42B9-8567-8B4A1BB17C23}" dt="2025-02-04T14:57:31.768" v="123" actId="478"/>
          <ac:picMkLst>
            <pc:docMk/>
            <pc:sldMk cId="0" sldId="256"/>
            <ac:picMk id="9" creationId="{0E33C05C-4327-96D7-ABEB-A03865C130A2}"/>
          </ac:picMkLst>
        </pc:picChg>
        <pc:picChg chg="add mod">
          <ac:chgData name="Daniel B" userId="140128e175470024" providerId="LiveId" clId="{FBC5E517-7933-42B9-8567-8B4A1BB17C23}" dt="2025-02-04T14:58:53.626" v="129" actId="1076"/>
          <ac:picMkLst>
            <pc:docMk/>
            <pc:sldMk cId="0" sldId="256"/>
            <ac:picMk id="11" creationId="{003C32C5-88EB-AD68-1B4A-7B41224341A9}"/>
          </ac:picMkLst>
        </pc:picChg>
        <pc:cxnChg chg="del">
          <ac:chgData name="Daniel B" userId="140128e175470024" providerId="LiveId" clId="{FBC5E517-7933-42B9-8567-8B4A1BB17C23}" dt="2025-02-04T15:00:31.266" v="136" actId="478"/>
          <ac:cxnSpMkLst>
            <pc:docMk/>
            <pc:sldMk cId="0" sldId="256"/>
            <ac:cxnSpMk id="7" creationId="{F0D8FC3F-9491-42B8-BB57-AA27791C0AA6}"/>
          </ac:cxnSpMkLst>
        </pc:cxnChg>
      </pc:sldChg>
      <pc:sldChg chg="modSp mod modNotes">
        <pc:chgData name="Daniel B" userId="140128e175470024" providerId="LiveId" clId="{FBC5E517-7933-42B9-8567-8B4A1BB17C23}" dt="2025-02-04T14:53:47.825" v="119"/>
        <pc:sldMkLst>
          <pc:docMk/>
          <pc:sldMk cId="0" sldId="257"/>
        </pc:sldMkLst>
        <pc:spChg chg="mod">
          <ac:chgData name="Daniel B" userId="140128e175470024" providerId="LiveId" clId="{FBC5E517-7933-42B9-8567-8B4A1BB17C23}" dt="2025-02-04T13:16:16.558" v="5" actId="20577"/>
          <ac:spMkLst>
            <pc:docMk/>
            <pc:sldMk cId="0" sldId="257"/>
            <ac:spMk id="110" creationId="{00000000-0000-0000-0000-000000000000}"/>
          </ac:spMkLst>
        </pc:spChg>
      </pc:sldChg>
      <pc:sldChg chg="modSp mod modNotes">
        <pc:chgData name="Daniel B" userId="140128e175470024" providerId="LiveId" clId="{FBC5E517-7933-42B9-8567-8B4A1BB17C23}" dt="2025-02-04T14:53:47.825" v="119"/>
        <pc:sldMkLst>
          <pc:docMk/>
          <pc:sldMk cId="0" sldId="258"/>
        </pc:sldMkLst>
        <pc:spChg chg="mod">
          <ac:chgData name="Daniel B" userId="140128e175470024" providerId="LiveId" clId="{FBC5E517-7933-42B9-8567-8B4A1BB17C23}" dt="2025-02-04T14:08:15.043" v="90" actId="6549"/>
          <ac:spMkLst>
            <pc:docMk/>
            <pc:sldMk cId="0" sldId="258"/>
            <ac:spMk id="115" creationId="{00000000-0000-0000-0000-000000000000}"/>
          </ac:spMkLst>
        </pc:spChg>
      </pc:sldChg>
      <pc:sldChg chg="modNotes">
        <pc:chgData name="Daniel B" userId="140128e175470024" providerId="LiveId" clId="{FBC5E517-7933-42B9-8567-8B4A1BB17C23}" dt="2025-02-04T14:53:47.825" v="119"/>
        <pc:sldMkLst>
          <pc:docMk/>
          <pc:sldMk cId="0" sldId="263"/>
        </pc:sldMkLst>
      </pc:sldChg>
      <pc:sldChg chg="modSp mod modNotes">
        <pc:chgData name="Daniel B" userId="140128e175470024" providerId="LiveId" clId="{FBC5E517-7933-42B9-8567-8B4A1BB17C23}" dt="2025-02-04T14:53:47.825" v="119"/>
        <pc:sldMkLst>
          <pc:docMk/>
          <pc:sldMk cId="0" sldId="271"/>
        </pc:sldMkLst>
        <pc:spChg chg="mod">
          <ac:chgData name="Daniel B" userId="140128e175470024" providerId="LiveId" clId="{FBC5E517-7933-42B9-8567-8B4A1BB17C23}" dt="2025-02-04T14:09:57.564" v="117" actId="20577"/>
          <ac:spMkLst>
            <pc:docMk/>
            <pc:sldMk cId="0" sldId="271"/>
            <ac:spMk id="205" creationId="{00000000-0000-0000-0000-000000000000}"/>
          </ac:spMkLst>
        </pc:spChg>
      </pc:sldChg>
      <pc:sldChg chg="modSp mod">
        <pc:chgData name="Daniel B" userId="140128e175470024" providerId="LiveId" clId="{FBC5E517-7933-42B9-8567-8B4A1BB17C23}" dt="2025-02-04T14:04:07.984" v="18" actId="20577"/>
        <pc:sldMkLst>
          <pc:docMk/>
          <pc:sldMk cId="87084201" sldId="272"/>
        </pc:sldMkLst>
        <pc:spChg chg="mod">
          <ac:chgData name="Daniel B" userId="140128e175470024" providerId="LiveId" clId="{FBC5E517-7933-42B9-8567-8B4A1BB17C23}" dt="2025-02-04T14:04:07.984" v="18" actId="20577"/>
          <ac:spMkLst>
            <pc:docMk/>
            <pc:sldMk cId="87084201" sldId="272"/>
            <ac:spMk id="5" creationId="{9E811CAB-2765-7563-0121-20E5308A4F38}"/>
          </ac:spMkLst>
        </pc:spChg>
      </pc:sldChg>
      <pc:sldChg chg="modSp mod">
        <pc:chgData name="Daniel B" userId="140128e175470024" providerId="LiveId" clId="{FBC5E517-7933-42B9-8567-8B4A1BB17C23}" dt="2025-02-04T14:06:48.969" v="88" actId="20577"/>
        <pc:sldMkLst>
          <pc:docMk/>
          <pc:sldMk cId="1453278682" sldId="274"/>
        </pc:sldMkLst>
        <pc:graphicFrameChg chg="modGraphic">
          <ac:chgData name="Daniel B" userId="140128e175470024" providerId="LiveId" clId="{FBC5E517-7933-42B9-8567-8B4A1BB17C23}" dt="2025-02-04T14:06:48.969" v="88" actId="20577"/>
          <ac:graphicFrameMkLst>
            <pc:docMk/>
            <pc:sldMk cId="1453278682" sldId="274"/>
            <ac:graphicFrameMk id="14" creationId="{762E4492-64FD-A7A3-66AD-068F1F584963}"/>
          </ac:graphicFrameMkLst>
        </pc:graphicFrameChg>
      </pc:sldChg>
      <pc:sldChg chg="modSp mod">
        <pc:chgData name="Daniel B" userId="140128e175470024" providerId="LiveId" clId="{FBC5E517-7933-42B9-8567-8B4A1BB17C23}" dt="2025-02-04T14:05:40.775" v="50" actId="20577"/>
        <pc:sldMkLst>
          <pc:docMk/>
          <pc:sldMk cId="1967736916" sldId="275"/>
        </pc:sldMkLst>
        <pc:spChg chg="mod">
          <ac:chgData name="Daniel B" userId="140128e175470024" providerId="LiveId" clId="{FBC5E517-7933-42B9-8567-8B4A1BB17C23}" dt="2025-02-04T14:05:14.478" v="44" actId="20577"/>
          <ac:spMkLst>
            <pc:docMk/>
            <pc:sldMk cId="1967736916" sldId="275"/>
            <ac:spMk id="11" creationId="{B8116304-E2D2-6712-84BF-16A0B1044804}"/>
          </ac:spMkLst>
        </pc:spChg>
        <pc:spChg chg="mod">
          <ac:chgData name="Daniel B" userId="140128e175470024" providerId="LiveId" clId="{FBC5E517-7933-42B9-8567-8B4A1BB17C23}" dt="2025-02-04T14:05:40.775" v="50" actId="20577"/>
          <ac:spMkLst>
            <pc:docMk/>
            <pc:sldMk cId="1967736916" sldId="275"/>
            <ac:spMk id="12" creationId="{C7D26EA1-057C-E954-7110-FAEED4E2ADB1}"/>
          </ac:spMkLst>
        </pc:spChg>
      </pc:sldChg>
      <pc:sldChg chg="modSp mod">
        <pc:chgData name="Daniel B" userId="140128e175470024" providerId="LiveId" clId="{FBC5E517-7933-42B9-8567-8B4A1BB17C23}" dt="2025-02-04T14:07:16.530" v="89" actId="14734"/>
        <pc:sldMkLst>
          <pc:docMk/>
          <pc:sldMk cId="3633377510" sldId="276"/>
        </pc:sldMkLst>
        <pc:graphicFrameChg chg="modGraphic">
          <ac:chgData name="Daniel B" userId="140128e175470024" providerId="LiveId" clId="{FBC5E517-7933-42B9-8567-8B4A1BB17C23}" dt="2025-02-04T14:07:16.530" v="89" actId="14734"/>
          <ac:graphicFrameMkLst>
            <pc:docMk/>
            <pc:sldMk cId="3633377510" sldId="276"/>
            <ac:graphicFrameMk id="3" creationId="{2D48ECF9-A3DE-C47B-5ECA-860180B16F8D}"/>
          </ac:graphicFrameMkLst>
        </pc:graphicFrameChg>
      </pc:sldChg>
      <pc:sldChg chg="addSp delSp modSp new mod modClrScheme chgLayout">
        <pc:chgData name="Daniel B" userId="140128e175470024" providerId="LiveId" clId="{FBC5E517-7933-42B9-8567-8B4A1BB17C23}" dt="2025-02-04T14:03:24.258" v="17" actId="207"/>
        <pc:sldMkLst>
          <pc:docMk/>
          <pc:sldMk cId="1760714005" sldId="277"/>
        </pc:sldMkLst>
        <pc:spChg chg="del">
          <ac:chgData name="Daniel B" userId="140128e175470024" providerId="LiveId" clId="{FBC5E517-7933-42B9-8567-8B4A1BB17C23}" dt="2025-02-04T14:02:03.233" v="9" actId="700"/>
          <ac:spMkLst>
            <pc:docMk/>
            <pc:sldMk cId="1760714005" sldId="277"/>
            <ac:spMk id="2" creationId="{9E72D149-0AA0-33AC-48DA-EB1626255C29}"/>
          </ac:spMkLst>
        </pc:spChg>
        <pc:spChg chg="del">
          <ac:chgData name="Daniel B" userId="140128e175470024" providerId="LiveId" clId="{FBC5E517-7933-42B9-8567-8B4A1BB17C23}" dt="2025-02-04T14:02:03.233" v="9" actId="700"/>
          <ac:spMkLst>
            <pc:docMk/>
            <pc:sldMk cId="1760714005" sldId="277"/>
            <ac:spMk id="3" creationId="{9E96DA47-B6F0-AEA6-C91B-8D8F4615B92F}"/>
          </ac:spMkLst>
        </pc:spChg>
        <pc:spChg chg="add del mod">
          <ac:chgData name="Daniel B" userId="140128e175470024" providerId="LiveId" clId="{FBC5E517-7933-42B9-8567-8B4A1BB17C23}" dt="2025-02-04T14:02:43.484" v="16"/>
          <ac:spMkLst>
            <pc:docMk/>
            <pc:sldMk cId="1760714005" sldId="277"/>
            <ac:spMk id="4" creationId="{8C0524FE-6BD9-C709-8ADF-98812CDA5F33}"/>
          </ac:spMkLst>
        </pc:spChg>
        <pc:graphicFrameChg chg="add mod modGraphic">
          <ac:chgData name="Daniel B" userId="140128e175470024" providerId="LiveId" clId="{FBC5E517-7933-42B9-8567-8B4A1BB17C23}" dt="2025-02-04T14:03:24.258" v="17" actId="207"/>
          <ac:graphicFrameMkLst>
            <pc:docMk/>
            <pc:sldMk cId="1760714005" sldId="277"/>
            <ac:graphicFrameMk id="5" creationId="{F44AF26D-3765-3B11-7AE2-0C3D18FDF54F}"/>
          </ac:graphicFrameMkLst>
        </pc:graphicFrameChg>
      </pc:sldChg>
      <pc:sldChg chg="new del">
        <pc:chgData name="Daniel B" userId="140128e175470024" providerId="LiveId" clId="{FBC5E517-7933-42B9-8567-8B4A1BB17C23}" dt="2025-02-04T13:25:44.068" v="7" actId="2696"/>
        <pc:sldMkLst>
          <pc:docMk/>
          <pc:sldMk cId="3678980411" sldId="277"/>
        </pc:sldMkLst>
      </pc:sldChg>
    </pc:docChg>
  </pc:docChgLst>
  <pc:docChgLst>
    <pc:chgData name="Daniel B" userId="140128e175470024" providerId="LiveId" clId="{F2A29F9B-57B3-44A2-84AA-1BE48D9274D1}"/>
    <pc:docChg chg="custSel modSld">
      <pc:chgData name="Daniel B" userId="140128e175470024" providerId="LiveId" clId="{F2A29F9B-57B3-44A2-84AA-1BE48D9274D1}" dt="2024-12-20T19:40:35.907" v="23" actId="20577"/>
      <pc:docMkLst>
        <pc:docMk/>
      </pc:docMkLst>
      <pc:sldChg chg="modSp mod">
        <pc:chgData name="Daniel B" userId="140128e175470024" providerId="LiveId" clId="{F2A29F9B-57B3-44A2-84AA-1BE48D9274D1}" dt="2024-12-20T19:40:35.907" v="23" actId="20577"/>
        <pc:sldMkLst>
          <pc:docMk/>
          <pc:sldMk cId="0" sldId="257"/>
        </pc:sldMkLst>
        <pc:spChg chg="mod">
          <ac:chgData name="Daniel B" userId="140128e175470024" providerId="LiveId" clId="{F2A29F9B-57B3-44A2-84AA-1BE48D9274D1}" dt="2024-12-20T19:40:35.907" v="23" actId="20577"/>
          <ac:spMkLst>
            <pc:docMk/>
            <pc:sldMk cId="0" sldId="257"/>
            <ac:spMk id="110" creationId="{00000000-0000-0000-0000-000000000000}"/>
          </ac:spMkLst>
        </pc:spChg>
      </pc:sldChg>
    </pc:docChg>
  </pc:docChgLst>
  <pc:docChgLst>
    <pc:chgData name="Daniel B" userId="140128e175470024" providerId="LiveId" clId="{32D32407-E92C-4461-8FB1-5EAFA53846FD}"/>
    <pc:docChg chg="undo custSel addSld delSld modSld sldOrd modSection">
      <pc:chgData name="Daniel B" userId="140128e175470024" providerId="LiveId" clId="{32D32407-E92C-4461-8FB1-5EAFA53846FD}" dt="2025-01-11T10:38:20.291" v="399" actId="20577"/>
      <pc:docMkLst>
        <pc:docMk/>
      </pc:docMkLst>
      <pc:sldChg chg="addSp modSp mod">
        <pc:chgData name="Daniel B" userId="140128e175470024" providerId="LiveId" clId="{32D32407-E92C-4461-8FB1-5EAFA53846FD}" dt="2025-01-11T10:34:31.977" v="345" actId="20577"/>
        <pc:sldMkLst>
          <pc:docMk/>
          <pc:sldMk cId="0" sldId="257"/>
        </pc:sldMkLst>
        <pc:spChg chg="mod">
          <ac:chgData name="Daniel B" userId="140128e175470024" providerId="LiveId" clId="{32D32407-E92C-4461-8FB1-5EAFA53846FD}" dt="2025-01-11T10:34:31.977" v="345" actId="20577"/>
          <ac:spMkLst>
            <pc:docMk/>
            <pc:sldMk cId="0" sldId="257"/>
            <ac:spMk id="110" creationId="{00000000-0000-0000-0000-000000000000}"/>
          </ac:spMkLst>
        </pc:spChg>
        <pc:picChg chg="add mod">
          <ac:chgData name="Daniel B" userId="140128e175470024" providerId="LiveId" clId="{32D32407-E92C-4461-8FB1-5EAFA53846FD}" dt="2025-01-11T10:34:02.310" v="338" actId="1076"/>
          <ac:picMkLst>
            <pc:docMk/>
            <pc:sldMk cId="0" sldId="257"/>
            <ac:picMk id="3" creationId="{1D306463-E13B-78ED-C908-AC7C45FC46B1}"/>
          </ac:picMkLst>
        </pc:picChg>
      </pc:sldChg>
      <pc:sldChg chg="modSp mod ord">
        <pc:chgData name="Daniel B" userId="140128e175470024" providerId="LiveId" clId="{32D32407-E92C-4461-8FB1-5EAFA53846FD}" dt="2025-01-11T10:37:52.890" v="394" actId="20577"/>
        <pc:sldMkLst>
          <pc:docMk/>
          <pc:sldMk cId="0" sldId="258"/>
        </pc:sldMkLst>
        <pc:spChg chg="mod">
          <ac:chgData name="Daniel B" userId="140128e175470024" providerId="LiveId" clId="{32D32407-E92C-4461-8FB1-5EAFA53846FD}" dt="2025-01-11T10:37:52.890" v="394" actId="20577"/>
          <ac:spMkLst>
            <pc:docMk/>
            <pc:sldMk cId="0" sldId="258"/>
            <ac:spMk id="115" creationId="{00000000-0000-0000-0000-000000000000}"/>
          </ac:spMkLst>
        </pc:spChg>
      </pc:sldChg>
      <pc:sldChg chg="ord">
        <pc:chgData name="Daniel B" userId="140128e175470024" providerId="LiveId" clId="{32D32407-E92C-4461-8FB1-5EAFA53846FD}" dt="2025-01-10T19:28:36.008" v="41"/>
        <pc:sldMkLst>
          <pc:docMk/>
          <pc:sldMk cId="0" sldId="263"/>
        </pc:sldMkLst>
      </pc:sldChg>
      <pc:sldChg chg="del">
        <pc:chgData name="Daniel B" userId="140128e175470024" providerId="LiveId" clId="{32D32407-E92C-4461-8FB1-5EAFA53846FD}" dt="2025-01-10T19:22:05.926" v="8" actId="2696"/>
        <pc:sldMkLst>
          <pc:docMk/>
          <pc:sldMk cId="0" sldId="270"/>
        </pc:sldMkLst>
      </pc:sldChg>
      <pc:sldChg chg="modSp mod ord">
        <pc:chgData name="Daniel B" userId="140128e175470024" providerId="LiveId" clId="{32D32407-E92C-4461-8FB1-5EAFA53846FD}" dt="2025-01-11T10:38:20.291" v="399" actId="20577"/>
        <pc:sldMkLst>
          <pc:docMk/>
          <pc:sldMk cId="0" sldId="271"/>
        </pc:sldMkLst>
        <pc:spChg chg="mod">
          <ac:chgData name="Daniel B" userId="140128e175470024" providerId="LiveId" clId="{32D32407-E92C-4461-8FB1-5EAFA53846FD}" dt="2025-01-11T10:38:20.291" v="399" actId="20577"/>
          <ac:spMkLst>
            <pc:docMk/>
            <pc:sldMk cId="0" sldId="271"/>
            <ac:spMk id="205" creationId="{00000000-0000-0000-0000-000000000000}"/>
          </ac:spMkLst>
        </pc:spChg>
      </pc:sldChg>
      <pc:sldChg chg="addSp delSp modSp new mod ord modClrScheme chgLayout">
        <pc:chgData name="Daniel B" userId="140128e175470024" providerId="LiveId" clId="{32D32407-E92C-4461-8FB1-5EAFA53846FD}" dt="2025-01-10T19:28:16.245" v="39" actId="207"/>
        <pc:sldMkLst>
          <pc:docMk/>
          <pc:sldMk cId="87084201" sldId="272"/>
        </pc:sldMkLst>
        <pc:spChg chg="add mod ord">
          <ac:chgData name="Daniel B" userId="140128e175470024" providerId="LiveId" clId="{32D32407-E92C-4461-8FB1-5EAFA53846FD}" dt="2025-01-10T19:28:16.245" v="39" actId="207"/>
          <ac:spMkLst>
            <pc:docMk/>
            <pc:sldMk cId="87084201" sldId="272"/>
            <ac:spMk id="4" creationId="{BD91687F-105A-F759-9979-E301B9382F50}"/>
          </ac:spMkLst>
        </pc:spChg>
        <pc:spChg chg="add mod ord">
          <ac:chgData name="Daniel B" userId="140128e175470024" providerId="LiveId" clId="{32D32407-E92C-4461-8FB1-5EAFA53846FD}" dt="2025-01-10T19:27:45.008" v="38" actId="6549"/>
          <ac:spMkLst>
            <pc:docMk/>
            <pc:sldMk cId="87084201" sldId="272"/>
            <ac:spMk id="5" creationId="{9E811CAB-2765-7563-0121-20E5308A4F38}"/>
          </ac:spMkLst>
        </pc:spChg>
      </pc:sldChg>
      <pc:sldChg chg="new del">
        <pc:chgData name="Daniel B" userId="140128e175470024" providerId="LiveId" clId="{32D32407-E92C-4461-8FB1-5EAFA53846FD}" dt="2025-01-10T19:22:59.548" v="10" actId="2696"/>
        <pc:sldMkLst>
          <pc:docMk/>
          <pc:sldMk cId="2861993557" sldId="272"/>
        </pc:sldMkLst>
      </pc:sldChg>
      <pc:sldChg chg="addSp delSp modSp new mod modClrScheme chgLayout">
        <pc:chgData name="Daniel B" userId="140128e175470024" providerId="LiveId" clId="{32D32407-E92C-4461-8FB1-5EAFA53846FD}" dt="2025-01-10T21:35:34.257" v="328" actId="1076"/>
        <pc:sldMkLst>
          <pc:docMk/>
          <pc:sldMk cId="1790620571" sldId="273"/>
        </pc:sldMkLst>
        <pc:spChg chg="add mod">
          <ac:chgData name="Daniel B" userId="140128e175470024" providerId="LiveId" clId="{32D32407-E92C-4461-8FB1-5EAFA53846FD}" dt="2025-01-10T19:30:23.987" v="45"/>
          <ac:spMkLst>
            <pc:docMk/>
            <pc:sldMk cId="1790620571" sldId="273"/>
            <ac:spMk id="6" creationId="{8A52223F-6A9C-2251-B137-44D9A06526DA}"/>
          </ac:spMkLst>
        </pc:spChg>
        <pc:spChg chg="add mod">
          <ac:chgData name="Daniel B" userId="140128e175470024" providerId="LiveId" clId="{32D32407-E92C-4461-8FB1-5EAFA53846FD}" dt="2025-01-10T19:32:25.606" v="102" actId="255"/>
          <ac:spMkLst>
            <pc:docMk/>
            <pc:sldMk cId="1790620571" sldId="273"/>
            <ac:spMk id="10" creationId="{5ADB2B6B-ABA6-C130-7740-D088051E82D9}"/>
          </ac:spMkLst>
        </pc:spChg>
        <pc:spChg chg="add del mod">
          <ac:chgData name="Daniel B" userId="140128e175470024" providerId="LiveId" clId="{32D32407-E92C-4461-8FB1-5EAFA53846FD}" dt="2025-01-10T19:43:01.501" v="254" actId="47"/>
          <ac:spMkLst>
            <pc:docMk/>
            <pc:sldMk cId="1790620571" sldId="273"/>
            <ac:spMk id="15" creationId="{819518A5-4743-F3C3-DF31-87058AEA75AC}"/>
          </ac:spMkLst>
        </pc:spChg>
        <pc:picChg chg="add mod">
          <ac:chgData name="Daniel B" userId="140128e175470024" providerId="LiveId" clId="{32D32407-E92C-4461-8FB1-5EAFA53846FD}" dt="2025-01-10T19:34:02.851" v="114" actId="14100"/>
          <ac:picMkLst>
            <pc:docMk/>
            <pc:sldMk cId="1790620571" sldId="273"/>
            <ac:picMk id="9" creationId="{65BB470E-4A9B-3867-5120-6DAD733DB5CD}"/>
          </ac:picMkLst>
        </pc:picChg>
        <pc:picChg chg="add mod">
          <ac:chgData name="Daniel B" userId="140128e175470024" providerId="LiveId" clId="{32D32407-E92C-4461-8FB1-5EAFA53846FD}" dt="2025-01-10T21:35:34.257" v="328" actId="1076"/>
          <ac:picMkLst>
            <pc:docMk/>
            <pc:sldMk cId="1790620571" sldId="273"/>
            <ac:picMk id="18" creationId="{1613B33F-A758-B07A-C690-716641522D81}"/>
          </ac:picMkLst>
        </pc:picChg>
      </pc:sldChg>
      <pc:sldChg chg="modSp add mod">
        <pc:chgData name="Daniel B" userId="140128e175470024" providerId="LiveId" clId="{32D32407-E92C-4461-8FB1-5EAFA53846FD}" dt="2025-01-11T10:36:49.105" v="386" actId="20577"/>
        <pc:sldMkLst>
          <pc:docMk/>
          <pc:sldMk cId="1453278682" sldId="274"/>
        </pc:sldMkLst>
        <pc:spChg chg="mod">
          <ac:chgData name="Daniel B" userId="140128e175470024" providerId="LiveId" clId="{32D32407-E92C-4461-8FB1-5EAFA53846FD}" dt="2025-01-10T19:37:34.879" v="138" actId="20577"/>
          <ac:spMkLst>
            <pc:docMk/>
            <pc:sldMk cId="1453278682" sldId="274"/>
            <ac:spMk id="10" creationId="{05B6FAF0-6042-5EC5-3F71-6BA012DECFBD}"/>
          </ac:spMkLst>
        </pc:spChg>
        <pc:spChg chg="mod">
          <ac:chgData name="Daniel B" userId="140128e175470024" providerId="LiveId" clId="{32D32407-E92C-4461-8FB1-5EAFA53846FD}" dt="2025-01-11T10:36:49.105" v="386" actId="20577"/>
          <ac:spMkLst>
            <pc:docMk/>
            <pc:sldMk cId="1453278682" sldId="274"/>
            <ac:spMk id="12" creationId="{DAC9E447-4FBF-42A3-EFAE-5CBB01BA81DB}"/>
          </ac:spMkLst>
        </pc:spChg>
        <pc:graphicFrameChg chg="modGraphic">
          <ac:chgData name="Daniel B" userId="140128e175470024" providerId="LiveId" clId="{32D32407-E92C-4461-8FB1-5EAFA53846FD}" dt="2025-01-10T21:32:09.956" v="317" actId="20577"/>
          <ac:graphicFrameMkLst>
            <pc:docMk/>
            <pc:sldMk cId="1453278682" sldId="274"/>
            <ac:graphicFrameMk id="14" creationId="{762E4492-64FD-A7A3-66AD-068F1F584963}"/>
          </ac:graphicFrameMkLst>
        </pc:graphicFrameChg>
      </pc:sldChg>
      <pc:sldChg chg="addSp delSp modSp add mod ord">
        <pc:chgData name="Daniel B" userId="140128e175470024" providerId="LiveId" clId="{32D32407-E92C-4461-8FB1-5EAFA53846FD}" dt="2025-01-11T10:35:25.312" v="359" actId="6549"/>
        <pc:sldMkLst>
          <pc:docMk/>
          <pc:sldMk cId="1967736916" sldId="275"/>
        </pc:sldMkLst>
        <pc:spChg chg="mod">
          <ac:chgData name="Daniel B" userId="140128e175470024" providerId="LiveId" clId="{32D32407-E92C-4461-8FB1-5EAFA53846FD}" dt="2025-01-10T19:41:09.069" v="238" actId="20577"/>
          <ac:spMkLst>
            <pc:docMk/>
            <pc:sldMk cId="1967736916" sldId="275"/>
            <ac:spMk id="10" creationId="{81583D8A-9A61-468D-71A0-A9806932F555}"/>
          </ac:spMkLst>
        </pc:spChg>
        <pc:spChg chg="mod">
          <ac:chgData name="Daniel B" userId="140128e175470024" providerId="LiveId" clId="{32D32407-E92C-4461-8FB1-5EAFA53846FD}" dt="2025-01-11T10:34:53.316" v="358" actId="20577"/>
          <ac:spMkLst>
            <pc:docMk/>
            <pc:sldMk cId="1967736916" sldId="275"/>
            <ac:spMk id="11" creationId="{B8116304-E2D2-6712-84BF-16A0B1044804}"/>
          </ac:spMkLst>
        </pc:spChg>
        <pc:spChg chg="mod">
          <ac:chgData name="Daniel B" userId="140128e175470024" providerId="LiveId" clId="{32D32407-E92C-4461-8FB1-5EAFA53846FD}" dt="2025-01-11T10:35:25.312" v="359" actId="6549"/>
          <ac:spMkLst>
            <pc:docMk/>
            <pc:sldMk cId="1967736916" sldId="275"/>
            <ac:spMk id="12" creationId="{C7D26EA1-057C-E954-7110-FAEED4E2ADB1}"/>
          </ac:spMkLst>
        </pc:spChg>
        <pc:graphicFrameChg chg="add mod modGraphic">
          <ac:chgData name="Daniel B" userId="140128e175470024" providerId="LiveId" clId="{32D32407-E92C-4461-8FB1-5EAFA53846FD}" dt="2025-01-10T21:30:15.102" v="299" actId="6549"/>
          <ac:graphicFrameMkLst>
            <pc:docMk/>
            <pc:sldMk cId="1967736916" sldId="275"/>
            <ac:graphicFrameMk id="3" creationId="{7807A549-C17E-B20F-70DA-0200DACBE9C1}"/>
          </ac:graphicFrameMkLst>
        </pc:graphicFrameChg>
      </pc:sldChg>
      <pc:sldChg chg="del">
        <pc:chgData name="Daniel B" userId="140128e175470024" providerId="LiveId" clId="{32D32407-E92C-4461-8FB1-5EAFA53846FD}" dt="2025-01-10T19:21:38.619" v="4" actId="2696"/>
        <pc:sldMkLst>
          <pc:docMk/>
          <pc:sldMk cId="3391826201" sldId="275"/>
        </pc:sldMkLst>
      </pc:sldChg>
      <pc:sldChg chg="delSp new del mod modClrScheme chgLayout">
        <pc:chgData name="Daniel B" userId="140128e175470024" providerId="LiveId" clId="{32D32407-E92C-4461-8FB1-5EAFA53846FD}" dt="2025-01-10T19:40:46.104" v="233" actId="2696"/>
        <pc:sldMkLst>
          <pc:docMk/>
          <pc:sldMk cId="4144533637" sldId="275"/>
        </pc:sldMkLst>
      </pc:sldChg>
      <pc:sldChg chg="delSp new del mod modClrScheme chgLayout">
        <pc:chgData name="Daniel B" userId="140128e175470024" providerId="LiveId" clId="{32D32407-E92C-4461-8FB1-5EAFA53846FD}" dt="2025-01-10T21:23:36.698" v="262" actId="2696"/>
        <pc:sldMkLst>
          <pc:docMk/>
          <pc:sldMk cId="3260590915" sldId="276"/>
        </pc:sldMkLst>
      </pc:sldChg>
      <pc:sldChg chg="addSp delSp modSp add mod ord">
        <pc:chgData name="Daniel B" userId="140128e175470024" providerId="LiveId" clId="{32D32407-E92C-4461-8FB1-5EAFA53846FD}" dt="2025-01-10T21:28:35.722" v="294"/>
        <pc:sldMkLst>
          <pc:docMk/>
          <pc:sldMk cId="3633377510" sldId="276"/>
        </pc:sldMkLst>
        <pc:spChg chg="add mod">
          <ac:chgData name="Daniel B" userId="140128e175470024" providerId="LiveId" clId="{32D32407-E92C-4461-8FB1-5EAFA53846FD}" dt="2025-01-10T21:27:29.548" v="277" actId="1076"/>
          <ac:spMkLst>
            <pc:docMk/>
            <pc:sldMk cId="3633377510" sldId="276"/>
            <ac:spMk id="4" creationId="{F3E8B2F6-239F-6E76-D753-A553E7562C87}"/>
          </ac:spMkLst>
        </pc:spChg>
        <pc:spChg chg="mod">
          <ac:chgData name="Daniel B" userId="140128e175470024" providerId="LiveId" clId="{32D32407-E92C-4461-8FB1-5EAFA53846FD}" dt="2025-01-10T21:25:29.932" v="271" actId="20577"/>
          <ac:spMkLst>
            <pc:docMk/>
            <pc:sldMk cId="3633377510" sldId="276"/>
            <ac:spMk id="10" creationId="{1B8E8C5B-6C9B-3BB5-FD19-664E0C4097ED}"/>
          </ac:spMkLst>
        </pc:spChg>
        <pc:graphicFrameChg chg="add mod modGraphic">
          <ac:chgData name="Daniel B" userId="140128e175470024" providerId="LiveId" clId="{32D32407-E92C-4461-8FB1-5EAFA53846FD}" dt="2025-01-10T21:28:31.613" v="292" actId="14100"/>
          <ac:graphicFrameMkLst>
            <pc:docMk/>
            <pc:sldMk cId="3633377510" sldId="276"/>
            <ac:graphicFrameMk id="3" creationId="{2D48ECF9-A3DE-C47B-5ECA-860180B16F8D}"/>
          </ac:graphicFrameMkLst>
        </pc:graphicFrameChg>
      </pc:sldChg>
      <pc:sldChg chg="del">
        <pc:chgData name="Daniel B" userId="140128e175470024" providerId="LiveId" clId="{32D32407-E92C-4461-8FB1-5EAFA53846FD}" dt="2025-01-10T19:21:43.228" v="5" actId="2696"/>
        <pc:sldMkLst>
          <pc:docMk/>
          <pc:sldMk cId="2235746638" sldId="277"/>
        </pc:sldMkLst>
      </pc:sldChg>
      <pc:sldChg chg="del">
        <pc:chgData name="Daniel B" userId="140128e175470024" providerId="LiveId" clId="{32D32407-E92C-4461-8FB1-5EAFA53846FD}" dt="2025-01-10T19:21:57.662" v="7" actId="2696"/>
        <pc:sldMkLst>
          <pc:docMk/>
          <pc:sldMk cId="1937779554" sldId="280"/>
        </pc:sldMkLst>
      </pc:sldChg>
      <pc:sldChg chg="del">
        <pc:chgData name="Daniel B" userId="140128e175470024" providerId="LiveId" clId="{32D32407-E92C-4461-8FB1-5EAFA53846FD}" dt="2025-01-10T19:21:47.133" v="6" actId="2696"/>
        <pc:sldMkLst>
          <pc:docMk/>
          <pc:sldMk cId="1979907614" sldId="281"/>
        </pc:sldMkLst>
      </pc:sldChg>
    </pc:docChg>
  </pc:docChgLst>
  <pc:docChgLst>
    <pc:chgData name="Daniel B" userId="140128e175470024" providerId="LiveId" clId="{135DE05D-F079-4BBC-B34F-AC17E37FD475}"/>
    <pc:docChg chg="undo custSel modSld">
      <pc:chgData name="Daniel B" userId="140128e175470024" providerId="LiveId" clId="{135DE05D-F079-4BBC-B34F-AC17E37FD475}" dt="2024-08-23T19:11:23.604" v="441" actId="20577"/>
      <pc:docMkLst>
        <pc:docMk/>
      </pc:docMkLst>
      <pc:sldChg chg="modSp mod">
        <pc:chgData name="Daniel B" userId="140128e175470024" providerId="LiveId" clId="{135DE05D-F079-4BBC-B34F-AC17E37FD475}" dt="2024-08-14T07:53:12.621" v="260" actId="1076"/>
        <pc:sldMkLst>
          <pc:docMk/>
          <pc:sldMk cId="0" sldId="256"/>
        </pc:sldMkLst>
      </pc:sldChg>
      <pc:sldChg chg="modSp mod">
        <pc:chgData name="Daniel B" userId="140128e175470024" providerId="LiveId" clId="{135DE05D-F079-4BBC-B34F-AC17E37FD475}" dt="2024-08-23T19:01:59.728" v="321" actId="20577"/>
        <pc:sldMkLst>
          <pc:docMk/>
          <pc:sldMk cId="0" sldId="257"/>
        </pc:sldMkLst>
      </pc:sldChg>
      <pc:sldChg chg="modSp mod">
        <pc:chgData name="Daniel B" userId="140128e175470024" providerId="LiveId" clId="{135DE05D-F079-4BBC-B34F-AC17E37FD475}" dt="2024-08-23T19:11:23.604" v="441" actId="20577"/>
        <pc:sldMkLst>
          <pc:docMk/>
          <pc:sldMk cId="0" sldId="258"/>
        </pc:sldMkLst>
      </pc:sldChg>
      <pc:sldChg chg="modSp mod">
        <pc:chgData name="Daniel B" userId="140128e175470024" providerId="LiveId" clId="{135DE05D-F079-4BBC-B34F-AC17E37FD475}" dt="2024-08-14T07:50:41.707" v="183" actId="20577"/>
        <pc:sldMkLst>
          <pc:docMk/>
          <pc:sldMk cId="0" sldId="263"/>
        </pc:sldMkLst>
      </pc:sldChg>
      <pc:sldChg chg="modSp mod">
        <pc:chgData name="Daniel B" userId="140128e175470024" providerId="LiveId" clId="{135DE05D-F079-4BBC-B34F-AC17E37FD475}" dt="2024-08-14T07:51:30.868" v="192" actId="6549"/>
        <pc:sldMkLst>
          <pc:docMk/>
          <pc:sldMk cId="0" sldId="270"/>
        </pc:sldMkLst>
      </pc:sldChg>
      <pc:sldChg chg="modSp mod">
        <pc:chgData name="Daniel B" userId="140128e175470024" providerId="LiveId" clId="{135DE05D-F079-4BBC-B34F-AC17E37FD475}" dt="2024-08-14T07:52:30.343" v="245" actId="20577"/>
        <pc:sldMkLst>
          <pc:docMk/>
          <pc:sldMk cId="0" sldId="271"/>
        </pc:sldMkLst>
      </pc:sldChg>
      <pc:sldChg chg="addSp modSp mod">
        <pc:chgData name="Daniel B" userId="140128e175470024" providerId="LiveId" clId="{135DE05D-F079-4BBC-B34F-AC17E37FD475}" dt="2024-08-23T19:06:41.190" v="405" actId="255"/>
        <pc:sldMkLst>
          <pc:docMk/>
          <pc:sldMk cId="3391826201" sldId="275"/>
        </pc:sldMkLst>
      </pc:sldChg>
      <pc:sldChg chg="addSp delSp modSp mod">
        <pc:chgData name="Daniel B" userId="140128e175470024" providerId="LiveId" clId="{135DE05D-F079-4BBC-B34F-AC17E37FD475}" dt="2024-08-23T19:10:27.942" v="434" actId="14100"/>
        <pc:sldMkLst>
          <pc:docMk/>
          <pc:sldMk cId="2235746638" sldId="277"/>
        </pc:sldMkLst>
      </pc:sldChg>
      <pc:sldChg chg="modSp mod">
        <pc:chgData name="Daniel B" userId="140128e175470024" providerId="LiveId" clId="{135DE05D-F079-4BBC-B34F-AC17E37FD475}" dt="2024-08-14T07:51:00.484" v="187" actId="6549"/>
        <pc:sldMkLst>
          <pc:docMk/>
          <pc:sldMk cId="1937779554" sldId="280"/>
        </pc:sldMkLst>
      </pc:sldChg>
      <pc:sldChg chg="delSp mod">
        <pc:chgData name="Daniel B" userId="140128e175470024" providerId="LiveId" clId="{135DE05D-F079-4BBC-B34F-AC17E37FD475}" dt="2024-08-14T07:49:37.208" v="167" actId="478"/>
        <pc:sldMkLst>
          <pc:docMk/>
          <pc:sldMk cId="1979907614"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5506"/>
          </a:xfrm>
          <a:prstGeom prst="rect">
            <a:avLst/>
          </a:prstGeom>
          <a:noFill/>
          <a:ln>
            <a:noFill/>
          </a:ln>
        </p:spPr>
        <p:txBody>
          <a:bodyPr spcFirstLastPara="1" wrap="square" lIns="93162" tIns="46568" rIns="93162" bIns="4656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5506"/>
          </a:xfrm>
          <a:prstGeom prst="rect">
            <a:avLst/>
          </a:prstGeom>
          <a:noFill/>
          <a:ln>
            <a:noFill/>
          </a:ln>
        </p:spPr>
        <p:txBody>
          <a:bodyPr spcFirstLastPara="1" wrap="square" lIns="93162" tIns="46568" rIns="93162" bIns="4656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68313"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52746"/>
            <a:ext cx="5486400" cy="3888612"/>
          </a:xfrm>
          <a:prstGeom prst="rect">
            <a:avLst/>
          </a:prstGeom>
          <a:noFill/>
          <a:ln>
            <a:noFill/>
          </a:ln>
        </p:spPr>
        <p:txBody>
          <a:bodyPr spcFirstLastPara="1" wrap="square" lIns="93162" tIns="46568" rIns="93162" bIns="4656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80333"/>
            <a:ext cx="2971800" cy="495505"/>
          </a:xfrm>
          <a:prstGeom prst="rect">
            <a:avLst/>
          </a:prstGeom>
          <a:noFill/>
          <a:ln>
            <a:noFill/>
          </a:ln>
        </p:spPr>
        <p:txBody>
          <a:bodyPr spcFirstLastPara="1" wrap="square" lIns="93162" tIns="46568" rIns="93162" bIns="4656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380333"/>
            <a:ext cx="2971800" cy="49550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nl-NL" sz="1200" smtClean="0">
                <a:solidFill>
                  <a:schemeClr val="dk1"/>
                </a:solidFill>
                <a:latin typeface="Calibri"/>
                <a:ea typeface="Calibri"/>
                <a:cs typeface="Calibri"/>
                <a:sym typeface="Calibri"/>
              </a:rPr>
              <a:pPr algn="r"/>
              <a:t>‹nr.›</a:t>
            </a:fld>
            <a:endParaRPr lang="nl-NL"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752746"/>
            <a:ext cx="5486400" cy="3888612"/>
          </a:xfrm>
          <a:prstGeom prst="rect">
            <a:avLst/>
          </a:prstGeom>
        </p:spPr>
        <p:txBody>
          <a:bodyPr spcFirstLastPara="1" wrap="square" lIns="93162" tIns="46568" rIns="93162" bIns="46568" anchor="t" anchorCtr="0">
            <a:noAutofit/>
          </a:bodyPr>
          <a:lstStyle/>
          <a:p>
            <a:pPr marL="0" indent="0"/>
            <a:endParaRPr/>
          </a:p>
        </p:txBody>
      </p:sp>
      <p:sp>
        <p:nvSpPr>
          <p:cNvPr id="97" name="Google Shape;97;p1:notes"/>
          <p:cNvSpPr>
            <a:spLocks noGrp="1" noRot="1" noChangeAspect="1"/>
          </p:cNvSpPr>
          <p:nvPr>
            <p:ph type="sldImg" idx="2"/>
          </p:nvPr>
        </p:nvSpPr>
        <p:spPr>
          <a:xfrm>
            <a:off x="468313"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468313"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752746"/>
            <a:ext cx="5486400" cy="3888612"/>
          </a:xfrm>
          <a:prstGeom prst="rect">
            <a:avLst/>
          </a:prstGeom>
          <a:noFill/>
          <a:ln>
            <a:noFill/>
          </a:ln>
        </p:spPr>
        <p:txBody>
          <a:bodyPr spcFirstLastPara="1" wrap="square" lIns="93162" tIns="46568" rIns="93162" bIns="46568" anchor="t" anchorCtr="0">
            <a:noAutofit/>
          </a:bodyPr>
          <a:lstStyle/>
          <a:p>
            <a:pPr marL="0" indent="0"/>
            <a:endParaRPr/>
          </a:p>
        </p:txBody>
      </p:sp>
      <p:sp>
        <p:nvSpPr>
          <p:cNvPr id="156" name="Google Shape;156;p8:notes"/>
          <p:cNvSpPr txBox="1">
            <a:spLocks noGrp="1"/>
          </p:cNvSpPr>
          <p:nvPr>
            <p:ph type="sldNum" idx="12"/>
          </p:nvPr>
        </p:nvSpPr>
        <p:spPr>
          <a:xfrm>
            <a:off x="3884613" y="9380333"/>
            <a:ext cx="2971800" cy="495505"/>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nl-NL"/>
              <a:pPr algn="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752746"/>
            <a:ext cx="5486400" cy="3888612"/>
          </a:xfrm>
          <a:prstGeom prst="rect">
            <a:avLst/>
          </a:prstGeom>
        </p:spPr>
        <p:txBody>
          <a:bodyPr spcFirstLastPara="1" wrap="square" lIns="93162" tIns="46568" rIns="93162" bIns="46568" anchor="t" anchorCtr="0">
            <a:noAutofit/>
          </a:bodyPr>
          <a:lstStyle/>
          <a:p>
            <a:pPr marL="0" indent="0"/>
            <a:endParaRPr/>
          </a:p>
        </p:txBody>
      </p:sp>
      <p:sp>
        <p:nvSpPr>
          <p:cNvPr id="107" name="Google Shape;107;p2:notes"/>
          <p:cNvSpPr>
            <a:spLocks noGrp="1" noRot="1" noChangeAspect="1"/>
          </p:cNvSpPr>
          <p:nvPr>
            <p:ph type="sldImg" idx="2"/>
          </p:nvPr>
        </p:nvSpPr>
        <p:spPr>
          <a:xfrm>
            <a:off x="468313"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752746"/>
            <a:ext cx="5486400" cy="3888612"/>
          </a:xfrm>
          <a:prstGeom prst="rect">
            <a:avLst/>
          </a:prstGeom>
        </p:spPr>
        <p:txBody>
          <a:bodyPr spcFirstLastPara="1" wrap="square" lIns="93162" tIns="46568" rIns="93162" bIns="46568" anchor="t" anchorCtr="0">
            <a:noAutofit/>
          </a:bodyPr>
          <a:lstStyle/>
          <a:p>
            <a:pPr marL="0" indent="0"/>
            <a:endParaRPr/>
          </a:p>
        </p:txBody>
      </p:sp>
      <p:sp>
        <p:nvSpPr>
          <p:cNvPr id="113" name="Google Shape;113;p3:notes"/>
          <p:cNvSpPr>
            <a:spLocks noGrp="1" noRot="1" noChangeAspect="1"/>
          </p:cNvSpPr>
          <p:nvPr>
            <p:ph type="sldImg" idx="2"/>
          </p:nvPr>
        </p:nvSpPr>
        <p:spPr>
          <a:xfrm>
            <a:off x="468313"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752746"/>
            <a:ext cx="5486400" cy="3888612"/>
          </a:xfrm>
          <a:prstGeom prst="rect">
            <a:avLst/>
          </a:prstGeom>
        </p:spPr>
        <p:txBody>
          <a:bodyPr spcFirstLastPara="1" wrap="square" lIns="93162" tIns="46568" rIns="93162" bIns="46568" anchor="t" anchorCtr="0">
            <a:noAutofit/>
          </a:bodyPr>
          <a:lstStyle/>
          <a:p>
            <a:pPr marL="0" indent="0"/>
            <a:endParaRPr/>
          </a:p>
        </p:txBody>
      </p:sp>
      <p:sp>
        <p:nvSpPr>
          <p:cNvPr id="203" name="Google Shape;203;p16:notes"/>
          <p:cNvSpPr>
            <a:spLocks noGrp="1" noRot="1" noChangeAspect="1"/>
          </p:cNvSpPr>
          <p:nvPr>
            <p:ph type="sldImg" idx="2"/>
          </p:nvPr>
        </p:nvSpPr>
        <p:spPr>
          <a:xfrm>
            <a:off x="468313"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8"/>
        <p:cNvGrpSpPr/>
        <p:nvPr/>
      </p:nvGrpSpPr>
      <p:grpSpPr>
        <a:xfrm>
          <a:off x="0" y="0"/>
          <a:ext cx="0" cy="0"/>
          <a:chOff x="0" y="0"/>
          <a:chExt cx="0" cy="0"/>
        </a:xfrm>
      </p:grpSpPr>
      <p:grpSp>
        <p:nvGrpSpPr>
          <p:cNvPr id="99" name="Google Shape;99;p15" title="intersecting circles"/>
          <p:cNvGrpSpPr/>
          <p:nvPr/>
        </p:nvGrpSpPr>
        <p:grpSpPr>
          <a:xfrm>
            <a:off x="1144668" y="498348"/>
            <a:ext cx="9902663" cy="5861304"/>
            <a:chOff x="1155481" y="498348"/>
            <a:chExt cx="9902663" cy="5861304"/>
          </a:xfrm>
        </p:grpSpPr>
        <p:sp>
          <p:nvSpPr>
            <p:cNvPr id="100" name="Google Shape;100;p15"/>
            <p:cNvSpPr/>
            <p:nvPr/>
          </p:nvSpPr>
          <p:spPr>
            <a:xfrm>
              <a:off x="1155481" y="498348"/>
              <a:ext cx="5861304" cy="5861304"/>
            </a:xfrm>
            <a:prstGeom prst="ellipse">
              <a:avLst/>
            </a:prstGeom>
            <a:solidFill>
              <a:srgbClr val="FF0000">
                <a:alpha val="5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196840" y="498348"/>
              <a:ext cx="5861304" cy="5861304"/>
            </a:xfrm>
            <a:prstGeom prst="ellipse">
              <a:avLst/>
            </a:prstGeom>
            <a:solidFill>
              <a:schemeClr val="accent1">
                <a:lumMod val="75000"/>
                <a:alpha val="5490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title="ribbon"/>
          <p:cNvSpPr/>
          <p:nvPr/>
        </p:nvSpPr>
        <p:spPr>
          <a:xfrm>
            <a:off x="-23230" y="2299317"/>
            <a:ext cx="12192000" cy="2219417"/>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txBox="1">
            <a:spLocks noGrp="1"/>
          </p:cNvSpPr>
          <p:nvPr>
            <p:ph type="title"/>
          </p:nvPr>
        </p:nvSpPr>
        <p:spPr>
          <a:xfrm>
            <a:off x="1857386" y="2558988"/>
            <a:ext cx="8430766" cy="17000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770"/>
              <a:buFont typeface="Arial Black"/>
              <a:buNone/>
            </a:pPr>
            <a:r>
              <a:rPr lang="nl-NL" sz="4770" dirty="0">
                <a:solidFill>
                  <a:schemeClr val="dk2"/>
                </a:solidFill>
                <a:latin typeface="Arial Black"/>
                <a:ea typeface="Arial Black"/>
                <a:cs typeface="Arial Black"/>
                <a:sym typeface="Arial Black"/>
              </a:rPr>
              <a:t> </a:t>
            </a:r>
            <a:r>
              <a:rPr lang="nl-NL" sz="3600" dirty="0">
                <a:solidFill>
                  <a:schemeClr val="dk2"/>
                </a:solidFill>
                <a:latin typeface="Arial Black"/>
                <a:ea typeface="Arial Black"/>
                <a:cs typeface="Arial Black"/>
                <a:sym typeface="Arial Black"/>
              </a:rPr>
              <a:t>Algemene vergadering</a:t>
            </a:r>
            <a:br>
              <a:rPr lang="nl-NL" sz="3600" dirty="0">
                <a:solidFill>
                  <a:schemeClr val="dk2"/>
                </a:solidFill>
                <a:latin typeface="Arial Black"/>
                <a:ea typeface="Arial Black"/>
                <a:cs typeface="Arial Black"/>
                <a:sym typeface="Arial Black"/>
              </a:rPr>
            </a:br>
            <a:r>
              <a:rPr lang="nl-NL" sz="3600" dirty="0">
                <a:solidFill>
                  <a:schemeClr val="dk2"/>
                </a:solidFill>
                <a:latin typeface="Arial Black"/>
                <a:ea typeface="Arial Black"/>
                <a:cs typeface="Arial Black"/>
                <a:sym typeface="Arial Black"/>
              </a:rPr>
              <a:t> </a:t>
            </a:r>
            <a:r>
              <a:rPr lang="nl-NL" sz="5400" dirty="0">
                <a:solidFill>
                  <a:schemeClr val="dk2"/>
                </a:solidFill>
                <a:latin typeface="Arial Black"/>
                <a:ea typeface="Arial Black"/>
                <a:cs typeface="Arial Black"/>
                <a:sym typeface="Arial Black"/>
              </a:rPr>
              <a:t>Gentse Grijze Geuzen </a:t>
            </a:r>
            <a:br>
              <a:rPr lang="nl-NL" sz="3600" dirty="0">
                <a:solidFill>
                  <a:schemeClr val="dk2"/>
                </a:solidFill>
                <a:latin typeface="Arial Black"/>
                <a:ea typeface="Arial Black"/>
                <a:cs typeface="Arial Black"/>
                <a:sym typeface="Arial Black"/>
              </a:rPr>
            </a:br>
            <a:r>
              <a:rPr lang="nl-NL" sz="3600" dirty="0">
                <a:solidFill>
                  <a:schemeClr val="dk2"/>
                </a:solidFill>
                <a:latin typeface="Arial Black"/>
                <a:ea typeface="Arial Black"/>
                <a:cs typeface="Arial Black"/>
                <a:sym typeface="Arial Black"/>
              </a:rPr>
              <a:t> </a:t>
            </a:r>
            <a:r>
              <a:rPr lang="nl-NL" sz="2790" dirty="0">
                <a:solidFill>
                  <a:schemeClr val="dk2"/>
                </a:solidFill>
                <a:latin typeface="Calibri"/>
                <a:ea typeface="Calibri"/>
                <a:cs typeface="Calibri"/>
                <a:sym typeface="Calibri"/>
              </a:rPr>
              <a:t>Humanistisch Verbond-afdeling 921</a:t>
            </a:r>
            <a:endParaRPr b="1" dirty="0"/>
          </a:p>
        </p:txBody>
      </p:sp>
      <p:cxnSp>
        <p:nvCxnSpPr>
          <p:cNvPr id="5" name="Rechte verbindingslijn 4">
            <a:extLst>
              <a:ext uri="{FF2B5EF4-FFF2-40B4-BE49-F238E27FC236}">
                <a16:creationId xmlns:a16="http://schemas.microsoft.com/office/drawing/2014/main" id="{32E87111-CEFD-4A0D-BEB3-F83001513E57}"/>
              </a:ext>
            </a:extLst>
          </p:cNvPr>
          <p:cNvCxnSpPr/>
          <p:nvPr/>
        </p:nvCxnSpPr>
        <p:spPr>
          <a:xfrm>
            <a:off x="0" y="2299317"/>
            <a:ext cx="0" cy="2219417"/>
          </a:xfrm>
          <a:prstGeom prst="line">
            <a:avLst/>
          </a:prstGeom>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672B37CE-37EA-4406-A030-15815B39890D}"/>
              </a:ext>
            </a:extLst>
          </p:cNvPr>
          <p:cNvSpPr txBox="1"/>
          <p:nvPr/>
        </p:nvSpPr>
        <p:spPr>
          <a:xfrm>
            <a:off x="1624688" y="5015150"/>
            <a:ext cx="8896162" cy="830997"/>
          </a:xfrm>
          <a:prstGeom prst="rect">
            <a:avLst/>
          </a:prstGeom>
          <a:noFill/>
        </p:spPr>
        <p:txBody>
          <a:bodyPr wrap="square" rtlCol="0">
            <a:spAutoFit/>
          </a:bodyPr>
          <a:lstStyle/>
          <a:p>
            <a:r>
              <a:rPr lang="nl-NL" sz="4800" dirty="0">
                <a:solidFill>
                  <a:schemeClr val="bg1">
                    <a:lumMod val="85000"/>
                  </a:schemeClr>
                </a:solidFill>
                <a:latin typeface="Cooper Black" panose="0208090404030B020404" pitchFamily="18" charset="0"/>
                <a:ea typeface="Calibri"/>
                <a:cs typeface="Calibri"/>
                <a:sym typeface="Calibri"/>
              </a:rPr>
              <a:t>Donderdag 6 </a:t>
            </a:r>
            <a:r>
              <a:rPr lang="nl-NL" sz="4800" b="1" dirty="0">
                <a:solidFill>
                  <a:schemeClr val="bg1">
                    <a:lumMod val="85000"/>
                  </a:schemeClr>
                </a:solidFill>
                <a:latin typeface="Cooper Black" panose="0208090404030B020404" pitchFamily="18" charset="0"/>
                <a:ea typeface="Calibri"/>
                <a:cs typeface="Calibri"/>
                <a:sym typeface="Calibri"/>
              </a:rPr>
              <a:t>februari 2025</a:t>
            </a:r>
            <a:endParaRPr lang="nl-BE" sz="4800" dirty="0">
              <a:solidFill>
                <a:schemeClr val="bg1">
                  <a:lumMod val="85000"/>
                </a:schemeClr>
              </a:solidFill>
              <a:latin typeface="Cooper Black" panose="0208090404030B020404" pitchFamily="18" charset="0"/>
            </a:endParaRPr>
          </a:p>
        </p:txBody>
      </p:sp>
      <p:sp>
        <p:nvSpPr>
          <p:cNvPr id="2" name="Tekstvak 1">
            <a:extLst>
              <a:ext uri="{FF2B5EF4-FFF2-40B4-BE49-F238E27FC236}">
                <a16:creationId xmlns:a16="http://schemas.microsoft.com/office/drawing/2014/main" id="{326F3CE3-B1F4-2809-220F-3ADB0557086A}"/>
              </a:ext>
            </a:extLst>
          </p:cNvPr>
          <p:cNvSpPr txBox="1"/>
          <p:nvPr/>
        </p:nvSpPr>
        <p:spPr>
          <a:xfrm>
            <a:off x="367293" y="290822"/>
            <a:ext cx="4712208" cy="369332"/>
          </a:xfrm>
          <a:prstGeom prst="rect">
            <a:avLst/>
          </a:prstGeom>
          <a:noFill/>
        </p:spPr>
        <p:txBody>
          <a:bodyPr wrap="square" rtlCol="0">
            <a:spAutoFit/>
          </a:bodyPr>
          <a:lstStyle/>
          <a:p>
            <a:r>
              <a:rPr lang="nl-NL" sz="1800" dirty="0">
                <a:solidFill>
                  <a:schemeClr val="bg1"/>
                </a:solidFill>
                <a:latin typeface="Arial Black" panose="020B0A04020102020204" pitchFamily="34" charset="0"/>
              </a:rPr>
              <a:t>www.gentse-grijze-geuzen.be</a:t>
            </a:r>
            <a:endParaRPr lang="nl-BE" sz="1800" dirty="0">
              <a:solidFill>
                <a:schemeClr val="bg1"/>
              </a:solidFill>
              <a:latin typeface="Arial Black" panose="020B0A04020102020204" pitchFamily="34" charset="0"/>
            </a:endParaRPr>
          </a:p>
        </p:txBody>
      </p:sp>
      <p:sp>
        <p:nvSpPr>
          <p:cNvPr id="3" name="Tekstvak 2">
            <a:extLst>
              <a:ext uri="{FF2B5EF4-FFF2-40B4-BE49-F238E27FC236}">
                <a16:creationId xmlns:a16="http://schemas.microsoft.com/office/drawing/2014/main" id="{9673EA2B-DAA5-98FE-F543-4FD7F9F4A865}"/>
              </a:ext>
            </a:extLst>
          </p:cNvPr>
          <p:cNvSpPr txBox="1"/>
          <p:nvPr/>
        </p:nvSpPr>
        <p:spPr>
          <a:xfrm>
            <a:off x="7889873" y="6238528"/>
            <a:ext cx="3931920" cy="369332"/>
          </a:xfrm>
          <a:prstGeom prst="rect">
            <a:avLst/>
          </a:prstGeom>
          <a:noFill/>
        </p:spPr>
        <p:txBody>
          <a:bodyPr wrap="square" rtlCol="0">
            <a:spAutoFit/>
          </a:bodyPr>
          <a:lstStyle/>
          <a:p>
            <a:r>
              <a:rPr lang="nl-NL" sz="1800" dirty="0">
                <a:solidFill>
                  <a:schemeClr val="bg1"/>
                </a:solidFill>
                <a:latin typeface="Arial Black" panose="020B0A04020102020204" pitchFamily="34" charset="0"/>
              </a:rPr>
              <a:t>info@gentse-grijze-geuzen.be</a:t>
            </a:r>
            <a:endParaRPr lang="nl-BE" sz="1800" dirty="0">
              <a:solidFill>
                <a:schemeClr val="bg1"/>
              </a:solidFill>
              <a:latin typeface="Arial Black" panose="020B0A04020102020204" pitchFamily="34" charset="0"/>
            </a:endParaRPr>
          </a:p>
        </p:txBody>
      </p:sp>
      <p:pic>
        <p:nvPicPr>
          <p:cNvPr id="11" name="Afbeelding 10" descr="Afbeelding met Graphics, schermopname, ontwerp&#10;&#10;Automatisch gegenereerde beschrijving">
            <a:extLst>
              <a:ext uri="{FF2B5EF4-FFF2-40B4-BE49-F238E27FC236}">
                <a16:creationId xmlns:a16="http://schemas.microsoft.com/office/drawing/2014/main" id="{003C32C5-88EB-AD68-1B4A-7B41224341A9}"/>
              </a:ext>
            </a:extLst>
          </p:cNvPr>
          <p:cNvPicPr>
            <a:picLocks noChangeAspect="1"/>
          </p:cNvPicPr>
          <p:nvPr/>
        </p:nvPicPr>
        <p:blipFill>
          <a:blip r:embed="rId3"/>
          <a:stretch>
            <a:fillRect/>
          </a:stretch>
        </p:blipFill>
        <p:spPr>
          <a:xfrm>
            <a:off x="4302126" y="-93155"/>
            <a:ext cx="3541287" cy="23924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p:nvPr/>
        </p:nvSpPr>
        <p:spPr>
          <a:xfrm>
            <a:off x="736600" y="313422"/>
            <a:ext cx="11455400" cy="58839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400" b="1" u="sng" dirty="0">
                <a:solidFill>
                  <a:srgbClr val="1E4E79"/>
                </a:solidFill>
                <a:latin typeface="Calibri"/>
                <a:ea typeface="Calibri"/>
                <a:cs typeface="Calibri"/>
                <a:sym typeface="Calibri"/>
              </a:rPr>
              <a:t>VERTEGENWOORDIGINGEN IN 2024</a:t>
            </a:r>
            <a:r>
              <a:rPr lang="nl-NL" sz="1800" b="1" u="sng" dirty="0">
                <a:solidFill>
                  <a:srgbClr val="1E4E79"/>
                </a:solidFill>
                <a:latin typeface="Calibri"/>
                <a:ea typeface="Calibri"/>
                <a:cs typeface="Calibri"/>
                <a:sym typeface="Calibri"/>
              </a:rPr>
              <a:t> </a:t>
            </a:r>
            <a:endParaRPr dirty="0"/>
          </a:p>
          <a:p>
            <a:pPr marL="0" marR="0" lvl="0" indent="0" algn="l" rtl="0">
              <a:spcBef>
                <a:spcPts val="0"/>
              </a:spcBef>
              <a:spcAft>
                <a:spcPts val="0"/>
              </a:spcAft>
              <a:buNone/>
            </a:pPr>
            <a:br>
              <a:rPr lang="nl-NL" sz="1800" dirty="0">
                <a:solidFill>
                  <a:srgbClr val="1E4E79"/>
                </a:solidFill>
                <a:latin typeface="Calibri"/>
                <a:ea typeface="Calibri"/>
                <a:cs typeface="Calibri"/>
                <a:sym typeface="Calibri"/>
              </a:rPr>
            </a:br>
            <a:r>
              <a:rPr lang="nl-NL" sz="2400" dirty="0">
                <a:solidFill>
                  <a:schemeClr val="dk1"/>
                </a:solidFill>
                <a:latin typeface="Calibri"/>
                <a:ea typeface="Calibri"/>
                <a:cs typeface="Calibri"/>
                <a:sym typeface="Calibri"/>
              </a:rPr>
              <a:t>De Gentse Grijze Geuzen zijn vertegenwoordigd in de volgende raden/vergaderingen:</a:t>
            </a:r>
            <a:endParaRPr dirty="0"/>
          </a:p>
          <a:p>
            <a:pPr lvl="0"/>
            <a:br>
              <a:rPr lang="nl-NL" sz="2400" dirty="0">
                <a:solidFill>
                  <a:schemeClr val="dk1"/>
                </a:solidFill>
                <a:latin typeface="Calibri"/>
                <a:ea typeface="Calibri"/>
                <a:cs typeface="Calibri"/>
                <a:sym typeface="Calibri"/>
              </a:rPr>
            </a:br>
            <a:r>
              <a:rPr lang="nl-NL" sz="2400" b="1" i="1" u="sng" dirty="0">
                <a:solidFill>
                  <a:schemeClr val="dk1"/>
                </a:solidFill>
                <a:latin typeface="Calibri"/>
                <a:ea typeface="Calibri"/>
                <a:cs typeface="Calibri"/>
                <a:sym typeface="Calibri"/>
              </a:rPr>
              <a:t>Cultuurplatform Gent Kernstad:</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Daniël Block, Eddy Carels (ook KIG)</a:t>
            </a:r>
            <a:br>
              <a:rPr lang="nl-NL" sz="2400" b="1" dirty="0">
                <a:solidFill>
                  <a:schemeClr val="dk1"/>
                </a:solidFill>
                <a:latin typeface="Calibri"/>
                <a:ea typeface="Calibri"/>
                <a:cs typeface="Calibri"/>
                <a:sym typeface="Calibri"/>
              </a:rPr>
            </a:br>
            <a:r>
              <a:rPr lang="nl-NL" sz="2400" b="1" i="1" u="sng" dirty="0">
                <a:solidFill>
                  <a:schemeClr val="dk1"/>
                </a:solidFill>
                <a:latin typeface="Calibri"/>
                <a:ea typeface="Calibri"/>
                <a:cs typeface="Calibri"/>
                <a:sym typeface="Calibri"/>
              </a:rPr>
              <a:t>Stedelijke ouderenraad AV</a:t>
            </a:r>
            <a:r>
              <a:rPr lang="nl-NL" sz="2400" b="1" i="1" dirty="0">
                <a:solidFill>
                  <a:schemeClr val="dk1"/>
                </a:solidFill>
                <a:latin typeface="Calibri"/>
                <a:ea typeface="Calibri"/>
                <a:cs typeface="Calibri"/>
                <a:sym typeface="Calibri"/>
              </a:rPr>
              <a:t>:</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Lena Everaert</a:t>
            </a:r>
            <a:br>
              <a:rPr lang="nl-NL" sz="2400" b="1" dirty="0">
                <a:solidFill>
                  <a:schemeClr val="dk1"/>
                </a:solidFill>
                <a:latin typeface="Calibri"/>
                <a:ea typeface="Calibri"/>
                <a:cs typeface="Calibri"/>
                <a:sym typeface="Calibri"/>
              </a:rPr>
            </a:br>
            <a:r>
              <a:rPr lang="nl-NL" sz="2400" b="1" u="sng" dirty="0">
                <a:solidFill>
                  <a:schemeClr val="dk1"/>
                </a:solidFill>
                <a:latin typeface="Calibri"/>
                <a:ea typeface="Calibri"/>
                <a:cs typeface="Calibri"/>
                <a:sym typeface="Calibri"/>
              </a:rPr>
              <a:t>ST. </a:t>
            </a:r>
            <a:r>
              <a:rPr lang="nl-NL" sz="2400" b="1" i="1" u="sng" dirty="0">
                <a:solidFill>
                  <a:schemeClr val="dk1"/>
                </a:solidFill>
                <a:latin typeface="Calibri"/>
                <a:ea typeface="Calibri"/>
                <a:cs typeface="Calibri"/>
                <a:sym typeface="Calibri"/>
              </a:rPr>
              <a:t>Lokale ouderenraad Gent </a:t>
            </a:r>
            <a:r>
              <a:rPr lang="nl-NL" sz="2400" b="1" i="1" u="sng" dirty="0" err="1">
                <a:solidFill>
                  <a:schemeClr val="dk1"/>
                </a:solidFill>
                <a:latin typeface="Calibri"/>
                <a:ea typeface="Calibri"/>
                <a:cs typeface="Calibri"/>
                <a:sym typeface="Calibri"/>
              </a:rPr>
              <a:t>Centr</a:t>
            </a:r>
            <a:r>
              <a:rPr lang="nl-NL" sz="2400" b="1" i="1" u="sng" dirty="0">
                <a:solidFill>
                  <a:schemeClr val="dk1"/>
                </a:solidFill>
                <a:latin typeface="Calibri"/>
                <a:ea typeface="Calibri"/>
                <a:cs typeface="Calibri"/>
                <a:sym typeface="Calibri"/>
              </a:rPr>
              <a:t>:</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Lena Everaert (Frieda Cloet)</a:t>
            </a:r>
            <a:br>
              <a:rPr lang="nl-NL" sz="2400" dirty="0">
                <a:solidFill>
                  <a:schemeClr val="dk1"/>
                </a:solidFill>
                <a:latin typeface="Calibri"/>
                <a:ea typeface="Calibri"/>
                <a:cs typeface="Calibri"/>
                <a:sym typeface="Calibri"/>
              </a:rPr>
            </a:br>
            <a:r>
              <a:rPr lang="nl-NL" sz="2400" b="1" u="sng" dirty="0">
                <a:solidFill>
                  <a:schemeClr val="dk1"/>
                </a:solidFill>
                <a:latin typeface="Calibri"/>
                <a:ea typeface="Calibri"/>
                <a:cs typeface="Calibri"/>
                <a:sym typeface="Calibri"/>
              </a:rPr>
              <a:t>VC Geuzenhuis AV: </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2 bestuursleden</a:t>
            </a:r>
          </a:p>
          <a:p>
            <a:pPr lvl="0"/>
            <a:r>
              <a:rPr lang="nl-NL" sz="2400" b="1" i="1" u="sng" dirty="0">
                <a:solidFill>
                  <a:schemeClr val="dk1"/>
                </a:solidFill>
                <a:latin typeface="Calibri"/>
                <a:ea typeface="Calibri"/>
                <a:cs typeface="Calibri"/>
                <a:sym typeface="Calibri"/>
              </a:rPr>
              <a:t>Grijze geuzen platform RVB en AV:</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Daniël Block</a:t>
            </a:r>
            <a:br>
              <a:rPr lang="nl-NL" sz="2400" dirty="0">
                <a:solidFill>
                  <a:schemeClr val="dk1"/>
                </a:solidFill>
                <a:latin typeface="Calibri"/>
                <a:ea typeface="Calibri"/>
                <a:cs typeface="Calibri"/>
                <a:sym typeface="Calibri"/>
              </a:rPr>
            </a:br>
            <a:r>
              <a:rPr lang="nl-NL" sz="2400" b="1" i="1" u="sng" dirty="0">
                <a:solidFill>
                  <a:schemeClr val="dk1"/>
                </a:solidFill>
                <a:latin typeface="Calibri"/>
                <a:ea typeface="Calibri"/>
                <a:cs typeface="Calibri"/>
                <a:sym typeface="Calibri"/>
              </a:rPr>
              <a:t>Humanistisch Verbond nationaal:</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Daniel Beaumont, Liliane De Gucht, Herve De 						   Lamper en Daniël Block</a:t>
            </a:r>
            <a:br>
              <a:rPr lang="nl-NL" sz="2400" b="1" dirty="0">
                <a:solidFill>
                  <a:schemeClr val="dk1"/>
                </a:solidFill>
                <a:latin typeface="Calibri"/>
                <a:ea typeface="Calibri"/>
                <a:cs typeface="Calibri"/>
                <a:sym typeface="Calibri"/>
              </a:rPr>
            </a:br>
            <a:r>
              <a:rPr lang="nl-NL" sz="2400" b="1" i="1" u="sng" dirty="0">
                <a:solidFill>
                  <a:schemeClr val="dk1"/>
                </a:solidFill>
                <a:latin typeface="Calibri"/>
                <a:ea typeface="Calibri"/>
                <a:cs typeface="Calibri"/>
                <a:sym typeface="Calibri"/>
              </a:rPr>
              <a:t>HV Oost-Vlaanderen RVB:</a:t>
            </a:r>
            <a:r>
              <a:rPr lang="nl-NL" sz="2400" b="1"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Daniël Block (ook bestuursleden indien wenselijk)</a:t>
            </a:r>
            <a:br>
              <a:rPr lang="nl-NL" sz="2400" dirty="0">
                <a:solidFill>
                  <a:schemeClr val="dk1"/>
                </a:solidFill>
                <a:latin typeface="Calibri"/>
                <a:ea typeface="Calibri"/>
                <a:cs typeface="Calibri"/>
                <a:sym typeface="Calibri"/>
              </a:rPr>
            </a:br>
            <a:r>
              <a:rPr lang="nl-NL" sz="2400" b="1" i="1" u="sng" dirty="0">
                <a:solidFill>
                  <a:schemeClr val="dk1"/>
                </a:solidFill>
                <a:latin typeface="Calibri"/>
                <a:ea typeface="Calibri"/>
                <a:cs typeface="Calibri"/>
                <a:sym typeface="Calibri"/>
              </a:rPr>
              <a:t>HV Oost-</a:t>
            </a:r>
            <a:r>
              <a:rPr lang="nl-NL" sz="2400" b="1" i="1" u="sng" dirty="0" err="1">
                <a:solidFill>
                  <a:schemeClr val="dk1"/>
                </a:solidFill>
                <a:latin typeface="Calibri"/>
                <a:ea typeface="Calibri"/>
                <a:cs typeface="Calibri"/>
                <a:sym typeface="Calibri"/>
              </a:rPr>
              <a:t>Vl</a:t>
            </a:r>
            <a:r>
              <a:rPr lang="nl-NL" sz="2400" b="1" i="1" u="sng" dirty="0">
                <a:solidFill>
                  <a:schemeClr val="dk1"/>
                </a:solidFill>
                <a:latin typeface="Calibri"/>
                <a:ea typeface="Calibri"/>
                <a:cs typeface="Calibri"/>
                <a:sym typeface="Calibri"/>
              </a:rPr>
              <a:t> ontmoetingsdag</a:t>
            </a:r>
            <a:r>
              <a:rPr lang="nl-NL" sz="2400" i="1" u="sng" dirty="0">
                <a:solidFill>
                  <a:schemeClr val="dk1"/>
                </a:solidFill>
                <a:latin typeface="Calibri"/>
                <a:ea typeface="Calibri"/>
                <a:cs typeface="Calibri"/>
                <a:sym typeface="Calibri"/>
              </a:rPr>
              <a:t>: </a:t>
            </a:r>
            <a:r>
              <a:rPr lang="nl-NL" sz="2400" dirty="0">
                <a:solidFill>
                  <a:schemeClr val="dk1"/>
                </a:solidFill>
                <a:latin typeface="Calibri"/>
                <a:ea typeface="Calibri"/>
                <a:cs typeface="Calibri"/>
                <a:sym typeface="Calibri"/>
              </a:rPr>
              <a:t>                Alle bestuursleden</a:t>
            </a:r>
          </a:p>
          <a:p>
            <a:pPr lvl="0"/>
            <a:endParaRPr lang="nl-NL" sz="24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p:nvPr/>
        </p:nvSpPr>
        <p:spPr>
          <a:xfrm>
            <a:off x="701963" y="335132"/>
            <a:ext cx="10788073" cy="61877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nl-NL" sz="40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nl-NL" sz="4000" b="1" dirty="0">
                <a:solidFill>
                  <a:schemeClr val="dk1"/>
                </a:solidFill>
                <a:latin typeface="Calibri"/>
                <a:ea typeface="Calibri"/>
                <a:cs typeface="Calibri"/>
                <a:sym typeface="Calibri"/>
              </a:rPr>
              <a:t>Wij sluiten deze Algemene vergadering af met een welgemeende dank aan onze leden en sympathisanten voor hun aanwezigheid op onze activiteiten, en aan de ons ondersteunende verenigingen voor bijstand en samenwerking</a:t>
            </a:r>
            <a:endParaRPr sz="4000" b="1" dirty="0">
              <a:solidFill>
                <a:schemeClr val="dk1"/>
              </a:solidFill>
              <a:latin typeface="Calibri"/>
              <a:ea typeface="Calibri"/>
              <a:cs typeface="Calibri"/>
              <a:sym typeface="Calibri"/>
            </a:endParaRPr>
          </a:p>
        </p:txBody>
      </p:sp>
      <p:pic>
        <p:nvPicPr>
          <p:cNvPr id="206" name="Google Shape;206;p30"/>
          <p:cNvPicPr preferRelativeResize="0"/>
          <p:nvPr/>
        </p:nvPicPr>
        <p:blipFill rotWithShape="1">
          <a:blip r:embed="rId3">
            <a:alphaModFix/>
          </a:blip>
          <a:srcRect/>
          <a:stretch/>
        </p:blipFill>
        <p:spPr>
          <a:xfrm>
            <a:off x="665018" y="4978255"/>
            <a:ext cx="1609725" cy="1076325"/>
          </a:xfrm>
          <a:prstGeom prst="rect">
            <a:avLst/>
          </a:prstGeom>
          <a:noFill/>
          <a:ln>
            <a:noFill/>
          </a:ln>
        </p:spPr>
      </p:pic>
      <p:pic>
        <p:nvPicPr>
          <p:cNvPr id="207" name="Google Shape;207;p30"/>
          <p:cNvPicPr preferRelativeResize="0"/>
          <p:nvPr/>
        </p:nvPicPr>
        <p:blipFill rotWithShape="1">
          <a:blip r:embed="rId4">
            <a:alphaModFix/>
          </a:blip>
          <a:srcRect/>
          <a:stretch/>
        </p:blipFill>
        <p:spPr>
          <a:xfrm>
            <a:off x="2780146" y="4978254"/>
            <a:ext cx="2216728" cy="1076325"/>
          </a:xfrm>
          <a:prstGeom prst="rect">
            <a:avLst/>
          </a:prstGeom>
          <a:noFill/>
          <a:ln>
            <a:noFill/>
          </a:ln>
        </p:spPr>
      </p:pic>
      <p:pic>
        <p:nvPicPr>
          <p:cNvPr id="209" name="Google Shape;209;p30"/>
          <p:cNvPicPr preferRelativeResize="0"/>
          <p:nvPr/>
        </p:nvPicPr>
        <p:blipFill rotWithShape="1">
          <a:blip r:embed="rId5">
            <a:alphaModFix/>
          </a:blip>
          <a:srcRect/>
          <a:stretch/>
        </p:blipFill>
        <p:spPr>
          <a:xfrm>
            <a:off x="7213602" y="4978253"/>
            <a:ext cx="1505526" cy="1076325"/>
          </a:xfrm>
          <a:prstGeom prst="rect">
            <a:avLst/>
          </a:prstGeom>
          <a:noFill/>
          <a:ln>
            <a:noFill/>
          </a:ln>
        </p:spPr>
      </p:pic>
      <p:pic>
        <p:nvPicPr>
          <p:cNvPr id="3" name="Afbeelding 2">
            <a:extLst>
              <a:ext uri="{FF2B5EF4-FFF2-40B4-BE49-F238E27FC236}">
                <a16:creationId xmlns:a16="http://schemas.microsoft.com/office/drawing/2014/main" id="{4D0EA4A0-576E-435B-9262-D159D661D953}"/>
              </a:ext>
            </a:extLst>
          </p:cNvPr>
          <p:cNvPicPr>
            <a:picLocks noChangeAspect="1"/>
          </p:cNvPicPr>
          <p:nvPr/>
        </p:nvPicPr>
        <p:blipFill>
          <a:blip r:embed="rId6"/>
          <a:stretch>
            <a:fillRect/>
          </a:stretch>
        </p:blipFill>
        <p:spPr>
          <a:xfrm rot="5400000">
            <a:off x="9542431" y="4579825"/>
            <a:ext cx="1076326" cy="1873187"/>
          </a:xfrm>
          <a:prstGeom prst="rect">
            <a:avLst/>
          </a:prstGeom>
        </p:spPr>
      </p:pic>
      <p:pic>
        <p:nvPicPr>
          <p:cNvPr id="4" name="Afbeelding 3" descr="Afbeelding met tekst, Lettertype, logo, Graphics&#10;&#10;Automatisch gegenereerde beschrijving">
            <a:extLst>
              <a:ext uri="{FF2B5EF4-FFF2-40B4-BE49-F238E27FC236}">
                <a16:creationId xmlns:a16="http://schemas.microsoft.com/office/drawing/2014/main" id="{A995F11F-8D4C-89E4-6EC4-62963F2E8692}"/>
              </a:ext>
            </a:extLst>
          </p:cNvPr>
          <p:cNvPicPr>
            <a:picLocks noChangeAspect="1"/>
          </p:cNvPicPr>
          <p:nvPr/>
        </p:nvPicPr>
        <p:blipFill>
          <a:blip r:embed="rId7"/>
          <a:stretch>
            <a:fillRect/>
          </a:stretch>
        </p:blipFill>
        <p:spPr>
          <a:xfrm>
            <a:off x="5105691" y="4878240"/>
            <a:ext cx="1895475" cy="1276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D91687F-105A-F759-9979-E301B9382F50}"/>
              </a:ext>
            </a:extLst>
          </p:cNvPr>
          <p:cNvSpPr>
            <a:spLocks noGrp="1"/>
          </p:cNvSpPr>
          <p:nvPr>
            <p:ph type="title"/>
          </p:nvPr>
        </p:nvSpPr>
        <p:spPr/>
        <p:txBody>
          <a:bodyPr/>
          <a:lstStyle/>
          <a:p>
            <a:r>
              <a:rPr lang="nl-NL" b="1" i="1" u="sng" dirty="0">
                <a:solidFill>
                  <a:srgbClr val="C00000"/>
                </a:solidFill>
                <a:latin typeface="Berlin Sans FB Demi" panose="020E0802020502020306" pitchFamily="34" charset="0"/>
              </a:rPr>
              <a:t>Agenda:</a:t>
            </a:r>
            <a:endParaRPr lang="nl-BE" b="1" i="1" u="sng" dirty="0">
              <a:solidFill>
                <a:srgbClr val="C00000"/>
              </a:solidFill>
              <a:latin typeface="Berlin Sans FB Demi" panose="020E0802020502020306" pitchFamily="34" charset="0"/>
            </a:endParaRPr>
          </a:p>
        </p:txBody>
      </p:sp>
      <p:sp>
        <p:nvSpPr>
          <p:cNvPr id="5" name="Tijdelijke aanduiding voor tekst 4">
            <a:extLst>
              <a:ext uri="{FF2B5EF4-FFF2-40B4-BE49-F238E27FC236}">
                <a16:creationId xmlns:a16="http://schemas.microsoft.com/office/drawing/2014/main" id="{9E811CAB-2765-7563-0121-20E5308A4F38}"/>
              </a:ext>
            </a:extLst>
          </p:cNvPr>
          <p:cNvSpPr>
            <a:spLocks noGrp="1"/>
          </p:cNvSpPr>
          <p:nvPr>
            <p:ph type="body" idx="1"/>
          </p:nvPr>
        </p:nvSpPr>
        <p:spPr>
          <a:xfrm>
            <a:off x="637032" y="1459864"/>
            <a:ext cx="10515600" cy="4703191"/>
          </a:xfrm>
        </p:spPr>
        <p:txBody>
          <a:bodyPr/>
          <a:lstStyle/>
          <a:p>
            <a:r>
              <a:rPr lang="nl-BE" b="1" dirty="0"/>
              <a:t>-Welkom</a:t>
            </a:r>
          </a:p>
          <a:p>
            <a:r>
              <a:rPr lang="nl-BE" b="1" dirty="0"/>
              <a:t>-Financieel verslag 2024 + prognose 2025, controle en kwijting</a:t>
            </a:r>
          </a:p>
          <a:p>
            <a:r>
              <a:rPr lang="nl-BE" b="1" dirty="0"/>
              <a:t>-Administratief-/Activiteitenverslag 2024</a:t>
            </a:r>
          </a:p>
          <a:p>
            <a:r>
              <a:rPr lang="nl-BE" b="1" dirty="0"/>
              <a:t>-Planning activiteiten seizoen 2024/2025</a:t>
            </a:r>
          </a:p>
          <a:p>
            <a:r>
              <a:rPr lang="nl-BE" b="1" dirty="0"/>
              <a:t>-(Her)Verkiezing bestuursleden werkjaar 2025 </a:t>
            </a:r>
          </a:p>
          <a:p>
            <a:r>
              <a:rPr lang="nl-BE" b="1" dirty="0"/>
              <a:t>-Varia</a:t>
            </a:r>
          </a:p>
          <a:p>
            <a:r>
              <a:rPr lang="nl-BE" b="1" dirty="0"/>
              <a:t>-Woord/suggesties/opmerkingen  aan de aanwezige leden</a:t>
            </a:r>
          </a:p>
          <a:p>
            <a:endParaRPr lang="nl-BE" b="1" dirty="0"/>
          </a:p>
          <a:p>
            <a:r>
              <a:rPr lang="nl-BE" b="1" dirty="0"/>
              <a:t>-</a:t>
            </a:r>
            <a:r>
              <a:rPr lang="nl-BE" sz="2000" b="1" dirty="0"/>
              <a:t>De AV wordt om 15u30 onmiddellijk gevolgd door een gewone bestuursvergadering</a:t>
            </a:r>
          </a:p>
          <a:p>
            <a:endParaRPr lang="nl-BE" dirty="0"/>
          </a:p>
        </p:txBody>
      </p:sp>
    </p:spTree>
    <p:extLst>
      <p:ext uri="{BB962C8B-B14F-4D97-AF65-F5344CB8AC3E}">
        <p14:creationId xmlns:p14="http://schemas.microsoft.com/office/powerpoint/2010/main" val="8708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ctrTitle"/>
          </p:nvPr>
        </p:nvSpPr>
        <p:spPr>
          <a:xfrm>
            <a:off x="1582723" y="3171038"/>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nl-NL" sz="4400" dirty="0"/>
              <a:t>GENTSE GRIJZE GEUZEN</a:t>
            </a:r>
            <a:br>
              <a:rPr lang="nl-NL" sz="4400" dirty="0"/>
            </a:br>
            <a:r>
              <a:rPr lang="nl-NL" sz="4400" dirty="0"/>
              <a:t>ALGEMENE VERGADERING</a:t>
            </a:r>
            <a:br>
              <a:rPr lang="nl-NL" sz="4400" dirty="0"/>
            </a:br>
            <a:r>
              <a:rPr lang="nl-NL" sz="4400" dirty="0"/>
              <a:t>6 FEBRUARI 2025</a:t>
            </a:r>
            <a:endParaRPr dirty="0"/>
          </a:p>
        </p:txBody>
      </p:sp>
      <p:sp>
        <p:nvSpPr>
          <p:cNvPr id="159" name="Google Shape;159;p22"/>
          <p:cNvSpPr txBox="1">
            <a:spLocks noGrp="1"/>
          </p:cNvSpPr>
          <p:nvPr>
            <p:ph type="subTitle" idx="1"/>
          </p:nvPr>
        </p:nvSpPr>
        <p:spPr>
          <a:xfrm>
            <a:off x="1524000" y="868361"/>
            <a:ext cx="9144000" cy="230267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400"/>
              <a:buNone/>
            </a:pPr>
            <a:endParaRPr dirty="0"/>
          </a:p>
          <a:p>
            <a:pPr marL="0" lvl="0" indent="0" algn="ctr" rtl="0">
              <a:lnSpc>
                <a:spcPct val="80000"/>
              </a:lnSpc>
              <a:spcBef>
                <a:spcPts val="1000"/>
              </a:spcBef>
              <a:spcAft>
                <a:spcPts val="0"/>
              </a:spcAft>
              <a:buClr>
                <a:srgbClr val="2F5496"/>
              </a:buClr>
              <a:buSzPts val="7200"/>
              <a:buNone/>
            </a:pPr>
            <a:r>
              <a:rPr lang="nl-NL" sz="7200" b="1" i="1" dirty="0">
                <a:solidFill>
                  <a:srgbClr val="2F5496"/>
                </a:solidFill>
              </a:rPr>
              <a:t>Financiële Resultaten boekjaar 2024</a:t>
            </a:r>
            <a:endParaRPr dirty="0"/>
          </a:p>
          <a:p>
            <a:pPr marL="0" lvl="0" indent="0" algn="ctr" rtl="0">
              <a:lnSpc>
                <a:spcPct val="80000"/>
              </a:lnSpc>
              <a:spcBef>
                <a:spcPts val="1000"/>
              </a:spcBef>
              <a:spcAft>
                <a:spcPts val="0"/>
              </a:spcAft>
              <a:buClr>
                <a:schemeClr val="dk1"/>
              </a:buClr>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F44AF26D-3765-3B11-7AE2-0C3D18FDF54F}"/>
              </a:ext>
            </a:extLst>
          </p:cNvPr>
          <p:cNvGraphicFramePr>
            <a:graphicFrameLocks noGrp="1"/>
          </p:cNvGraphicFramePr>
          <p:nvPr>
            <p:extLst>
              <p:ext uri="{D42A27DB-BD31-4B8C-83A1-F6EECF244321}">
                <p14:modId xmlns:p14="http://schemas.microsoft.com/office/powerpoint/2010/main" val="3790086349"/>
              </p:ext>
            </p:extLst>
          </p:nvPr>
        </p:nvGraphicFramePr>
        <p:xfrm>
          <a:off x="1404681" y="796413"/>
          <a:ext cx="9382637" cy="4961762"/>
        </p:xfrm>
        <a:graphic>
          <a:graphicData uri="http://schemas.openxmlformats.org/drawingml/2006/table">
            <a:tbl>
              <a:tblPr/>
              <a:tblGrid>
                <a:gridCol w="2659431">
                  <a:extLst>
                    <a:ext uri="{9D8B030D-6E8A-4147-A177-3AD203B41FA5}">
                      <a16:colId xmlns:a16="http://schemas.microsoft.com/office/drawing/2014/main" val="3401747299"/>
                    </a:ext>
                  </a:extLst>
                </a:gridCol>
                <a:gridCol w="976934">
                  <a:extLst>
                    <a:ext uri="{9D8B030D-6E8A-4147-A177-3AD203B41FA5}">
                      <a16:colId xmlns:a16="http://schemas.microsoft.com/office/drawing/2014/main" val="3661874236"/>
                    </a:ext>
                  </a:extLst>
                </a:gridCol>
                <a:gridCol w="2265944">
                  <a:extLst>
                    <a:ext uri="{9D8B030D-6E8A-4147-A177-3AD203B41FA5}">
                      <a16:colId xmlns:a16="http://schemas.microsoft.com/office/drawing/2014/main" val="3471335966"/>
                    </a:ext>
                  </a:extLst>
                </a:gridCol>
                <a:gridCol w="2594981">
                  <a:extLst>
                    <a:ext uri="{9D8B030D-6E8A-4147-A177-3AD203B41FA5}">
                      <a16:colId xmlns:a16="http://schemas.microsoft.com/office/drawing/2014/main" val="2131578540"/>
                    </a:ext>
                  </a:extLst>
                </a:gridCol>
                <a:gridCol w="885347">
                  <a:extLst>
                    <a:ext uri="{9D8B030D-6E8A-4147-A177-3AD203B41FA5}">
                      <a16:colId xmlns:a16="http://schemas.microsoft.com/office/drawing/2014/main" val="3275051623"/>
                    </a:ext>
                  </a:extLst>
                </a:gridCol>
              </a:tblGrid>
              <a:tr h="387465">
                <a:tc>
                  <a:txBody>
                    <a:bodyPr/>
                    <a:lstStyle/>
                    <a:p>
                      <a:pPr algn="ctr" fontAlgn="b"/>
                      <a:r>
                        <a:rPr lang="nl-BE" sz="2000" b="1" i="0" u="sng" strike="noStrike">
                          <a:solidFill>
                            <a:srgbClr val="275317"/>
                          </a:solidFill>
                          <a:effectLst/>
                          <a:latin typeface="Abadi" panose="020B0604020104020204" pitchFamily="34" charset="0"/>
                        </a:rPr>
                        <a:t>Inkomsten</a:t>
                      </a:r>
                    </a:p>
                  </a:txBody>
                  <a:tcPr marL="9525" marR="9525" marT="9525" marB="0" anchor="b">
                    <a:lnL>
                      <a:noFill/>
                    </a:lnL>
                    <a:lnR>
                      <a:noFill/>
                    </a:lnR>
                    <a:lnT>
                      <a:noFill/>
                    </a:lnT>
                    <a:lnB>
                      <a:noFill/>
                    </a:lnB>
                    <a:solidFill>
                      <a:srgbClr val="D9D9D9"/>
                    </a:solidFill>
                  </a:tcPr>
                </a:tc>
                <a:tc>
                  <a:txBody>
                    <a:bodyPr/>
                    <a:lstStyle/>
                    <a:p>
                      <a:pPr algn="ctr" fontAlgn="b"/>
                      <a:endParaRPr lang="nl-BE" sz="1800" b="1" i="0" u="sng" strike="noStrike">
                        <a:solidFill>
                          <a:srgbClr val="000000"/>
                        </a:solidFill>
                        <a:effectLst/>
                        <a:latin typeface="Abadi" panose="020B0604020104020204" pitchFamily="34" charset="0"/>
                      </a:endParaRPr>
                    </a:p>
                  </a:txBody>
                  <a:tcPr marL="9525" marR="9525" marT="9525" marB="0" anchor="b">
                    <a:lnL>
                      <a:noFill/>
                    </a:lnL>
                    <a:lnR>
                      <a:noFill/>
                    </a:lnR>
                    <a:lnT>
                      <a:noFill/>
                    </a:lnT>
                    <a:lnB>
                      <a:noFill/>
                    </a:lnB>
                    <a:solidFill>
                      <a:srgbClr val="D9D9D9"/>
                    </a:solidFill>
                  </a:tcPr>
                </a:tc>
                <a:tc>
                  <a:txBody>
                    <a:bodyPr/>
                    <a:lstStyle/>
                    <a:p>
                      <a:pPr algn="ctr" fontAlgn="b"/>
                      <a:r>
                        <a:rPr lang="nl-BE" sz="1100" b="1" i="0" u="sng" strike="noStrike">
                          <a:solidFill>
                            <a:srgbClr val="000000"/>
                          </a:solidFill>
                          <a:effectLst/>
                          <a:latin typeface="Aptos Narrow" panose="020B0004020202020204" pitchFamily="34" charset="0"/>
                        </a:rPr>
                        <a:t>alles in EURO (€)</a:t>
                      </a:r>
                    </a:p>
                  </a:txBody>
                  <a:tcPr marL="9525" marR="9525" marT="9525" marB="0" anchor="b">
                    <a:lnL>
                      <a:noFill/>
                    </a:lnL>
                    <a:lnR>
                      <a:noFill/>
                    </a:lnR>
                    <a:lnT>
                      <a:noFill/>
                    </a:lnT>
                    <a:lnB>
                      <a:noFill/>
                    </a:lnB>
                    <a:solidFill>
                      <a:srgbClr val="D9D9D9"/>
                    </a:solidFill>
                  </a:tcPr>
                </a:tc>
                <a:tc>
                  <a:txBody>
                    <a:bodyPr/>
                    <a:lstStyle/>
                    <a:p>
                      <a:pPr algn="ctr" fontAlgn="b"/>
                      <a:r>
                        <a:rPr lang="nl-BE" sz="2000" b="1" i="0" u="sng" strike="noStrike">
                          <a:solidFill>
                            <a:srgbClr val="C00000"/>
                          </a:solidFill>
                          <a:effectLst/>
                          <a:latin typeface="Abadi" panose="020B0604020104020204" pitchFamily="34" charset="0"/>
                        </a:rPr>
                        <a:t>Uitgaven</a:t>
                      </a:r>
                    </a:p>
                  </a:txBody>
                  <a:tcPr marL="9525" marR="9525" marT="9525" marB="0" anchor="b">
                    <a:lnL>
                      <a:noFill/>
                    </a:lnL>
                    <a:lnR>
                      <a:noFill/>
                    </a:lnR>
                    <a:lnT>
                      <a:noFill/>
                    </a:lnT>
                    <a:lnB>
                      <a:noFill/>
                    </a:lnB>
                    <a:solidFill>
                      <a:srgbClr val="D9D9D9"/>
                    </a:solidFill>
                  </a:tcPr>
                </a:tc>
                <a:tc>
                  <a:txBody>
                    <a:bodyPr/>
                    <a:lstStyle/>
                    <a:p>
                      <a:pPr algn="ctr" fontAlgn="b"/>
                      <a:endParaRPr lang="nl-BE"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94079941"/>
                  </a:ext>
                </a:extLst>
              </a:tr>
              <a:tr h="221408">
                <a:tc>
                  <a:txBody>
                    <a:bodyPr/>
                    <a:lstStyle/>
                    <a:p>
                      <a:pPr algn="l" fontAlgn="b"/>
                      <a:endParaRPr lang="nl-BE"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nl-BE"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nl-BE"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nl-BE"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nl-BE"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137296637"/>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Subsidies stad Gent</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226,17</a:t>
                      </a: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Bank kosten</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77,54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403373948"/>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                samen aan zet</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250,00</a:t>
                      </a:r>
                    </a:p>
                  </a:txBody>
                  <a:tcPr marL="9525" marR="9525" marT="9525" marB="0" anchor="b">
                    <a:lnL>
                      <a:noFill/>
                    </a:lnL>
                    <a:lnR>
                      <a:noFill/>
                    </a:lnR>
                    <a:lnT>
                      <a:noFill/>
                    </a:lnT>
                    <a:lnB>
                      <a:noFill/>
                    </a:lnB>
                    <a:no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tc>
                  <a:txBody>
                    <a:bodyPr/>
                    <a:lstStyle/>
                    <a:p>
                      <a:pPr algn="l" fontAlgn="b"/>
                      <a:endParaRPr lang="nl-BE" sz="18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extLst>
                  <a:ext uri="{0D108BD9-81ED-4DB2-BD59-A6C34878D82A}">
                    <a16:rowId xmlns:a16="http://schemas.microsoft.com/office/drawing/2014/main" val="2582796446"/>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Lidgelden </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1.166,00</a:t>
                      </a: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Secretariaat</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258,09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23768564"/>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HV Oost-Vl com. premie</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200,00</a:t>
                      </a:r>
                    </a:p>
                  </a:txBody>
                  <a:tcPr marL="9525" marR="9525" marT="9525" marB="0" anchor="b">
                    <a:lnL>
                      <a:noFill/>
                    </a:lnL>
                    <a:lnR>
                      <a:noFill/>
                    </a:lnR>
                    <a:lnT>
                      <a:noFill/>
                    </a:lnT>
                    <a:lnB>
                      <a:noFill/>
                    </a:lnB>
                    <a:no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Verplaatsingen</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113,70</a:t>
                      </a:r>
                    </a:p>
                  </a:txBody>
                  <a:tcPr marL="9525" marR="9525" marT="9525" marB="0" anchor="b">
                    <a:lnL>
                      <a:noFill/>
                    </a:lnL>
                    <a:lnR>
                      <a:noFill/>
                    </a:lnR>
                    <a:lnT>
                      <a:noFill/>
                    </a:lnT>
                    <a:lnB>
                      <a:noFill/>
                    </a:lnB>
                    <a:noFill/>
                  </a:tcPr>
                </a:tc>
                <a:extLst>
                  <a:ext uri="{0D108BD9-81ED-4DB2-BD59-A6C34878D82A}">
                    <a16:rowId xmlns:a16="http://schemas.microsoft.com/office/drawing/2014/main" val="2964301266"/>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HV Etalagepremie</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400,00</a:t>
                      </a: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8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827274778"/>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Activiteiten</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1.395,18</a:t>
                      </a:r>
                    </a:p>
                  </a:txBody>
                  <a:tcPr marL="9525" marR="9525" marT="9525" marB="0" anchor="b">
                    <a:lnL>
                      <a:noFill/>
                    </a:lnL>
                    <a:lnR>
                      <a:noFill/>
                    </a:lnR>
                    <a:lnT>
                      <a:noFill/>
                    </a:lnT>
                    <a:lnB>
                      <a:noFill/>
                    </a:lnB>
                    <a:no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Activiteiten</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2.839,49</a:t>
                      </a:r>
                    </a:p>
                  </a:txBody>
                  <a:tcPr marL="9525" marR="9525" marT="9525" marB="0" anchor="b">
                    <a:lnL>
                      <a:noFill/>
                    </a:lnL>
                    <a:lnR>
                      <a:noFill/>
                    </a:lnR>
                    <a:lnT>
                      <a:noFill/>
                    </a:lnT>
                    <a:lnB>
                      <a:noFill/>
                    </a:lnB>
                    <a:noFill/>
                  </a:tcPr>
                </a:tc>
                <a:extLst>
                  <a:ext uri="{0D108BD9-81ED-4DB2-BD59-A6C34878D82A}">
                    <a16:rowId xmlns:a16="http://schemas.microsoft.com/office/drawing/2014/main" val="486248569"/>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Bar</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1.113,00</a:t>
                      </a: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Facturen VC</a:t>
                      </a:r>
                    </a:p>
                  </a:txBody>
                  <a:tcPr marL="9525" marR="9525" marT="9525" marB="0" anchor="b">
                    <a:lnL>
                      <a:noFill/>
                    </a:lnL>
                    <a:lnR>
                      <a:noFill/>
                    </a:lnR>
                    <a:lnT>
                      <a:noFill/>
                    </a:lnT>
                    <a:lnB>
                      <a:noFill/>
                    </a:lnB>
                    <a:solidFill>
                      <a:srgbClr val="D9D9D9"/>
                    </a:solid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659,07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42546757"/>
                  </a:ext>
                </a:extLst>
              </a:tr>
              <a:tr h="343183">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Diversen</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2,99</a:t>
                      </a:r>
                    </a:p>
                  </a:txBody>
                  <a:tcPr marL="9525" marR="9525" marT="9525" marB="0" anchor="b">
                    <a:lnL>
                      <a:noFill/>
                    </a:lnL>
                    <a:lnR>
                      <a:noFill/>
                    </a:lnR>
                    <a:lnT>
                      <a:noFill/>
                    </a:lnT>
                    <a:lnB>
                      <a:noFill/>
                    </a:lnB>
                    <a:no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Diversen/materiaal</a:t>
                      </a:r>
                    </a:p>
                  </a:txBody>
                  <a:tcPr marL="9525" marR="9525" marT="9525" marB="0" anchor="b">
                    <a:lnL>
                      <a:noFill/>
                    </a:lnL>
                    <a:lnR>
                      <a:noFill/>
                    </a:lnR>
                    <a:lnT>
                      <a:noFill/>
                    </a:lnT>
                    <a:lnB>
                      <a:noFill/>
                    </a:lnB>
                    <a:noFill/>
                  </a:tcPr>
                </a:tc>
                <a:tc>
                  <a:txBody>
                    <a:bodyPr/>
                    <a:lstStyle/>
                    <a:p>
                      <a:pPr algn="r" fontAlgn="b"/>
                      <a:r>
                        <a:rPr lang="nl-BE" sz="1800" b="1" i="0" u="none" strike="noStrike">
                          <a:solidFill>
                            <a:srgbClr val="000000"/>
                          </a:solidFill>
                          <a:effectLst/>
                          <a:latin typeface="Aharoni" panose="02010803020104030203" pitchFamily="2" charset="-79"/>
                          <a:cs typeface="Aharoni" panose="02010803020104030203" pitchFamily="2" charset="-79"/>
                        </a:rPr>
                        <a:t>749,25</a:t>
                      </a:r>
                    </a:p>
                  </a:txBody>
                  <a:tcPr marL="9525" marR="9525" marT="9525" marB="0" anchor="b">
                    <a:lnL>
                      <a:noFill/>
                    </a:lnL>
                    <a:lnR>
                      <a:noFill/>
                    </a:lnR>
                    <a:lnT>
                      <a:noFill/>
                    </a:lnT>
                    <a:lnB>
                      <a:noFill/>
                    </a:lnB>
                    <a:noFill/>
                  </a:tcPr>
                </a:tc>
                <a:extLst>
                  <a:ext uri="{0D108BD9-81ED-4DB2-BD59-A6C34878D82A}">
                    <a16:rowId xmlns:a16="http://schemas.microsoft.com/office/drawing/2014/main" val="1060176322"/>
                  </a:ext>
                </a:extLst>
              </a:tr>
              <a:tr h="343183">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8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8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133433301"/>
                  </a:ext>
                </a:extLst>
              </a:tr>
              <a:tr h="577876">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                                                                   Totaal:</a:t>
                      </a:r>
                    </a:p>
                  </a:txBody>
                  <a:tcPr marL="9525" marR="9525" marT="9525" marB="0" anchor="b">
                    <a:lnL>
                      <a:noFill/>
                    </a:lnL>
                    <a:lnR>
                      <a:noFill/>
                    </a:lnR>
                    <a:lnT>
                      <a:noFill/>
                    </a:lnT>
                    <a:lnB>
                      <a:noFill/>
                    </a:lnB>
                    <a:noFill/>
                  </a:tcPr>
                </a:tc>
                <a:tc>
                  <a:txBody>
                    <a:bodyPr/>
                    <a:lstStyle/>
                    <a:p>
                      <a:pPr algn="r" fontAlgn="b"/>
                      <a:r>
                        <a:rPr lang="nl-BE" sz="2000" b="1" i="0" u="none" strike="noStrike">
                          <a:solidFill>
                            <a:srgbClr val="005E00"/>
                          </a:solidFill>
                          <a:effectLst/>
                          <a:latin typeface="Aharoni" panose="02010803020104030203" pitchFamily="2" charset="-79"/>
                          <a:cs typeface="Aharoni" panose="02010803020104030203" pitchFamily="2" charset="-79"/>
                        </a:rPr>
                        <a:t>4.753,34</a:t>
                      </a:r>
                    </a:p>
                  </a:txBody>
                  <a:tcPr marL="9525" marR="9525" marT="9525" marB="0" anchor="b">
                    <a:lnL>
                      <a:noFill/>
                    </a:lnL>
                    <a:lnR>
                      <a:noFill/>
                    </a:lnR>
                    <a:lnT>
                      <a:noFill/>
                    </a:lnT>
                    <a:lnB>
                      <a:noFill/>
                    </a:lnB>
                    <a:no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tc>
                  <a:txBody>
                    <a:bodyPr/>
                    <a:lstStyle/>
                    <a:p>
                      <a:pPr algn="l" fontAlgn="b"/>
                      <a:r>
                        <a:rPr lang="nl-BE" sz="1600" b="1" i="0" u="none" strike="noStrike">
                          <a:solidFill>
                            <a:srgbClr val="000000"/>
                          </a:solidFill>
                          <a:effectLst/>
                          <a:latin typeface="Aharoni" panose="02010803020104030203" pitchFamily="2" charset="-79"/>
                          <a:cs typeface="Aharoni" panose="02010803020104030203" pitchFamily="2" charset="-79"/>
                        </a:rPr>
                        <a:t>                                                                   Totaal:</a:t>
                      </a:r>
                    </a:p>
                  </a:txBody>
                  <a:tcPr marL="9525" marR="9525" marT="9525" marB="0" anchor="b">
                    <a:lnL>
                      <a:noFill/>
                    </a:lnL>
                    <a:lnR>
                      <a:noFill/>
                    </a:lnR>
                    <a:lnT>
                      <a:noFill/>
                    </a:lnT>
                    <a:lnB>
                      <a:noFill/>
                    </a:lnB>
                    <a:noFill/>
                  </a:tcPr>
                </a:tc>
                <a:tc>
                  <a:txBody>
                    <a:bodyPr/>
                    <a:lstStyle/>
                    <a:p>
                      <a:pPr algn="r" fontAlgn="b"/>
                      <a:r>
                        <a:rPr lang="nl-BE" sz="2000" b="1" i="0" u="none" strike="noStrike">
                          <a:solidFill>
                            <a:srgbClr val="C00000"/>
                          </a:solidFill>
                          <a:effectLst/>
                          <a:latin typeface="Aharoni" panose="02010803020104030203" pitchFamily="2" charset="-79"/>
                          <a:cs typeface="Aharoni" panose="02010803020104030203" pitchFamily="2" charset="-79"/>
                        </a:rPr>
                        <a:t>4.697,14</a:t>
                      </a:r>
                    </a:p>
                  </a:txBody>
                  <a:tcPr marL="9525" marR="9525" marT="9525" marB="0" anchor="b">
                    <a:lnL>
                      <a:noFill/>
                    </a:lnL>
                    <a:lnR>
                      <a:noFill/>
                    </a:lnR>
                    <a:lnT>
                      <a:noFill/>
                    </a:lnT>
                    <a:lnB>
                      <a:noFill/>
                    </a:lnB>
                    <a:noFill/>
                  </a:tcPr>
                </a:tc>
                <a:extLst>
                  <a:ext uri="{0D108BD9-81ED-4DB2-BD59-A6C34878D82A}">
                    <a16:rowId xmlns:a16="http://schemas.microsoft.com/office/drawing/2014/main" val="3231469412"/>
                  </a:ext>
                </a:extLst>
              </a:tr>
              <a:tr h="298901">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tc>
                  <a:txBody>
                    <a:bodyPr/>
                    <a:lstStyle/>
                    <a:p>
                      <a:pPr algn="l" fontAlgn="b"/>
                      <a:endParaRPr lang="nl-BE" sz="1600" b="1" i="0" u="none" strike="noStrike">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852760877"/>
                  </a:ext>
                </a:extLst>
              </a:tr>
              <a:tr h="387465">
                <a:tc gridSpan="4">
                  <a:txBody>
                    <a:bodyPr/>
                    <a:lstStyle/>
                    <a:p>
                      <a:pPr algn="l" fontAlgn="b"/>
                      <a:r>
                        <a:rPr lang="nl-BE" sz="1600" b="1" i="0" u="none" strike="noStrike" dirty="0">
                          <a:solidFill>
                            <a:srgbClr val="000000"/>
                          </a:solidFill>
                          <a:effectLst/>
                          <a:latin typeface="Aharoni" panose="02010803020104030203" pitchFamily="2" charset="-79"/>
                          <a:cs typeface="Aharoni" panose="02010803020104030203" pitchFamily="2" charset="-79"/>
                        </a:rPr>
                        <a:t>Wij sluiten ons werkjaar</a:t>
                      </a:r>
                      <a:r>
                        <a:rPr lang="nl-BE" sz="2000" b="1" i="0" u="none" strike="noStrike" dirty="0">
                          <a:solidFill>
                            <a:srgbClr val="000000"/>
                          </a:solidFill>
                          <a:effectLst/>
                          <a:latin typeface="Aharoni" panose="02010803020104030203" pitchFamily="2" charset="-79"/>
                          <a:cs typeface="Aharoni" panose="02010803020104030203" pitchFamily="2" charset="-79"/>
                        </a:rPr>
                        <a:t> 2024</a:t>
                      </a:r>
                      <a:r>
                        <a:rPr lang="nl-BE" sz="1600" b="1" i="0" u="none" strike="noStrike" dirty="0">
                          <a:solidFill>
                            <a:srgbClr val="000000"/>
                          </a:solidFill>
                          <a:effectLst/>
                          <a:latin typeface="Aharoni" panose="02010803020104030203" pitchFamily="2" charset="-79"/>
                          <a:cs typeface="Aharoni" panose="02010803020104030203" pitchFamily="2" charset="-79"/>
                        </a:rPr>
                        <a:t> dus af met een batig saldo van </a:t>
                      </a:r>
                      <a:r>
                        <a:rPr lang="nl-BE" sz="2000" b="1" i="0" u="none" strike="noStrike" dirty="0">
                          <a:solidFill>
                            <a:schemeClr val="accent6">
                              <a:lumMod val="50000"/>
                            </a:schemeClr>
                          </a:solidFill>
                          <a:effectLst/>
                          <a:latin typeface="Aharoni" panose="02010803020104030203" pitchFamily="2" charset="-79"/>
                          <a:cs typeface="Aharoni" panose="02010803020104030203" pitchFamily="2" charset="-79"/>
                        </a:rPr>
                        <a:t>56,20</a:t>
                      </a:r>
                      <a:r>
                        <a:rPr lang="nl-BE" sz="1600" b="1" i="0" u="none" strike="noStrike" dirty="0">
                          <a:solidFill>
                            <a:srgbClr val="000000"/>
                          </a:solidFill>
                          <a:effectLst/>
                          <a:latin typeface="Aharoni" panose="02010803020104030203" pitchFamily="2" charset="-79"/>
                          <a:cs typeface="Aharoni" panose="02010803020104030203" pitchFamily="2" charset="-79"/>
                        </a:rPr>
                        <a:t> €</a:t>
                      </a:r>
                    </a:p>
                  </a:txBody>
                  <a:tcPr marL="9525" marR="9525" marT="9525" marB="0" anchor="b">
                    <a:lnL>
                      <a:noFill/>
                    </a:lnL>
                    <a:lnR>
                      <a:noFill/>
                    </a:lnR>
                    <a:lnT>
                      <a:noFill/>
                    </a:lnT>
                    <a:lnB>
                      <a:noFill/>
                    </a:lnB>
                    <a:noFill/>
                  </a:tcPr>
                </a:tc>
                <a:tc hMerge="1">
                  <a:txBody>
                    <a:bodyPr/>
                    <a:lstStyle/>
                    <a:p>
                      <a:endParaRPr lang="nl-BE"/>
                    </a:p>
                  </a:txBody>
                  <a:tcPr/>
                </a:tc>
                <a:tc hMerge="1">
                  <a:txBody>
                    <a:bodyPr/>
                    <a:lstStyle/>
                    <a:p>
                      <a:endParaRPr lang="nl-BE"/>
                    </a:p>
                  </a:txBody>
                  <a:tcPr/>
                </a:tc>
                <a:tc hMerge="1">
                  <a:txBody>
                    <a:bodyPr/>
                    <a:lstStyle/>
                    <a:p>
                      <a:endParaRPr lang="nl-BE"/>
                    </a:p>
                  </a:txBody>
                  <a:tcPr/>
                </a:tc>
                <a:tc>
                  <a:txBody>
                    <a:bodyPr/>
                    <a:lstStyle/>
                    <a:p>
                      <a:pPr algn="l" fontAlgn="b"/>
                      <a:endParaRPr lang="nl-BE" sz="1600" b="1" i="0" u="none" strike="noStrike" dirty="0">
                        <a:solidFill>
                          <a:srgbClr val="000000"/>
                        </a:solidFill>
                        <a:effectLst/>
                        <a:latin typeface="Aharoni" panose="02010803020104030203" pitchFamily="2" charset="-79"/>
                        <a:cs typeface="Aharoni" panose="02010803020104030203" pitchFamily="2" charset="-79"/>
                      </a:endParaRPr>
                    </a:p>
                  </a:txBody>
                  <a:tcPr marL="9525" marR="9525" marT="9525" marB="0" anchor="b">
                    <a:lnL>
                      <a:noFill/>
                    </a:lnL>
                    <a:lnR>
                      <a:noFill/>
                    </a:lnR>
                    <a:lnT>
                      <a:noFill/>
                    </a:lnT>
                    <a:lnB>
                      <a:noFill/>
                    </a:lnB>
                    <a:noFill/>
                  </a:tcPr>
                </a:tc>
                <a:extLst>
                  <a:ext uri="{0D108BD9-81ED-4DB2-BD59-A6C34878D82A}">
                    <a16:rowId xmlns:a16="http://schemas.microsoft.com/office/drawing/2014/main" val="1841983407"/>
                  </a:ext>
                </a:extLst>
              </a:tr>
            </a:tbl>
          </a:graphicData>
        </a:graphic>
      </p:graphicFrame>
    </p:spTree>
    <p:extLst>
      <p:ext uri="{BB962C8B-B14F-4D97-AF65-F5344CB8AC3E}">
        <p14:creationId xmlns:p14="http://schemas.microsoft.com/office/powerpoint/2010/main" val="176071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6"/>
          <p:cNvSpPr txBox="1"/>
          <p:nvPr/>
        </p:nvSpPr>
        <p:spPr>
          <a:xfrm>
            <a:off x="939567" y="603316"/>
            <a:ext cx="10362417" cy="5262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3600" b="1" i="0" u="sng" strike="noStrike" cap="none" dirty="0">
                <a:solidFill>
                  <a:srgbClr val="1E4E79"/>
                </a:solidFill>
                <a:latin typeface="Calibri"/>
                <a:ea typeface="Calibri"/>
                <a:cs typeface="Calibri"/>
                <a:sym typeface="Calibri"/>
              </a:rPr>
              <a:t>ADMINISTRATIEF  JAARVERSLAG WERKJAAR 2024</a:t>
            </a:r>
            <a:endParaRPr dirty="0"/>
          </a:p>
          <a:p>
            <a:pPr marL="0" marR="0" lvl="0" indent="0" algn="l" rtl="0">
              <a:spcBef>
                <a:spcPts val="0"/>
              </a:spcBef>
              <a:spcAft>
                <a:spcPts val="0"/>
              </a:spcAft>
              <a:buNone/>
            </a:pPr>
            <a:br>
              <a:rPr lang="nl-NL" sz="1800" b="0" i="0" u="none" strike="noStrike" cap="none" dirty="0">
                <a:solidFill>
                  <a:schemeClr val="dk1"/>
                </a:solidFill>
                <a:latin typeface="Calibri"/>
                <a:ea typeface="Calibri"/>
                <a:cs typeface="Calibri"/>
                <a:sym typeface="Calibri"/>
              </a:rPr>
            </a:br>
            <a:r>
              <a:rPr lang="nl-NL" sz="1800" b="0" i="0" u="none" strike="noStrike" cap="none" dirty="0">
                <a:solidFill>
                  <a:schemeClr val="dk1"/>
                </a:solidFill>
                <a:latin typeface="Calibri"/>
                <a:ea typeface="Calibri"/>
                <a:cs typeface="Calibri"/>
                <a:sym typeface="Calibri"/>
              </a:rPr>
              <a:t>        </a:t>
            </a:r>
            <a:r>
              <a:rPr lang="nl-NL" sz="2400" b="1" i="0" u="sng" strike="noStrike" cap="none" dirty="0">
                <a:solidFill>
                  <a:srgbClr val="1E4E79"/>
                </a:solidFill>
                <a:latin typeface="Calibri"/>
                <a:ea typeface="Calibri"/>
                <a:cs typeface="Calibri"/>
                <a:sym typeface="Calibri"/>
              </a:rPr>
              <a:t>BESTUUR: </a:t>
            </a:r>
            <a:r>
              <a:rPr lang="nl-NL" sz="2400" b="1" i="0" strike="noStrike" cap="none" dirty="0">
                <a:solidFill>
                  <a:srgbClr val="1E4E79"/>
                </a:solidFill>
                <a:latin typeface="Calibri"/>
                <a:ea typeface="Calibri"/>
                <a:cs typeface="Calibri"/>
                <a:sym typeface="Calibri"/>
              </a:rPr>
              <a:t>samenstelling  2024 vd afdeling HV/Gentse Grijze Geuzen 921</a:t>
            </a:r>
            <a:endParaRPr dirty="0"/>
          </a:p>
          <a:p>
            <a:pPr marL="0" marR="0" lvl="0" indent="0" algn="l" rtl="0">
              <a:spcBef>
                <a:spcPts val="0"/>
              </a:spcBef>
              <a:spcAft>
                <a:spcPts val="0"/>
              </a:spcAft>
              <a:buNone/>
            </a:pPr>
            <a:br>
              <a:rPr lang="nl-NL" sz="1800" dirty="0">
                <a:solidFill>
                  <a:schemeClr val="dk1"/>
                </a:solidFill>
                <a:latin typeface="Calibri"/>
                <a:ea typeface="Calibri"/>
                <a:cs typeface="Calibri"/>
                <a:sym typeface="Calibri"/>
              </a:rPr>
            </a:br>
            <a:r>
              <a:rPr lang="nl-NL" sz="1800" dirty="0">
                <a:solidFill>
                  <a:schemeClr val="dk1"/>
                </a:solidFill>
                <a:latin typeface="Calibri"/>
                <a:ea typeface="Calibri"/>
                <a:cs typeface="Calibri"/>
                <a:sym typeface="Calibri"/>
              </a:rPr>
              <a:t>Na de algemene ledenvergadering van februari 2024, verlopen online, werden volgende bestuursleden in hun functies bestendigd.</a:t>
            </a:r>
            <a:br>
              <a:rPr lang="nl-NL"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lvl="0"/>
            <a:r>
              <a:rPr lang="nl-NL" sz="2400" b="1" dirty="0">
                <a:solidFill>
                  <a:schemeClr val="dk1"/>
                </a:solidFill>
                <a:latin typeface="Calibri"/>
                <a:ea typeface="Calibri"/>
                <a:cs typeface="Calibri"/>
                <a:sym typeface="Calibri"/>
              </a:rPr>
              <a:t>Voorzitter (ai):         Lieve Adriaens </a:t>
            </a:r>
          </a:p>
          <a:p>
            <a:pPr lvl="0"/>
            <a:r>
              <a:rPr lang="nl-NL" sz="2400" b="1" dirty="0" err="1">
                <a:solidFill>
                  <a:schemeClr val="dk1"/>
                </a:solidFill>
                <a:latin typeface="Calibri"/>
                <a:ea typeface="Calibri"/>
                <a:cs typeface="Calibri"/>
                <a:sym typeface="Calibri"/>
              </a:rPr>
              <a:t>Vice</a:t>
            </a:r>
            <a:r>
              <a:rPr lang="nl-NL" sz="2400" b="1" dirty="0">
                <a:solidFill>
                  <a:schemeClr val="dk1"/>
                </a:solidFill>
                <a:latin typeface="Calibri"/>
                <a:ea typeface="Calibri"/>
                <a:cs typeface="Calibri"/>
                <a:sym typeface="Calibri"/>
              </a:rPr>
              <a:t> voorzitter:        Lena Everaert</a:t>
            </a:r>
            <a:br>
              <a:rPr lang="nl-NL" sz="2400" b="1" dirty="0">
                <a:solidFill>
                  <a:schemeClr val="dk1"/>
                </a:solidFill>
                <a:latin typeface="Calibri"/>
                <a:ea typeface="Calibri"/>
                <a:cs typeface="Calibri"/>
                <a:sym typeface="Calibri"/>
              </a:rPr>
            </a:br>
            <a:r>
              <a:rPr lang="nl-NL" sz="2400" b="1" dirty="0">
                <a:solidFill>
                  <a:schemeClr val="dk1"/>
                </a:solidFill>
                <a:latin typeface="Calibri"/>
                <a:ea typeface="Calibri"/>
                <a:cs typeface="Calibri"/>
                <a:sym typeface="Calibri"/>
              </a:rPr>
              <a:t>Penningmeester:     Frieda Cloet                                  </a:t>
            </a:r>
          </a:p>
          <a:p>
            <a:pPr lvl="0"/>
            <a:r>
              <a:rPr lang="nl-NL" sz="2400" b="1" dirty="0">
                <a:solidFill>
                  <a:schemeClr val="dk1"/>
                </a:solidFill>
                <a:latin typeface="Calibri"/>
                <a:ea typeface="Calibri"/>
                <a:cs typeface="Calibri"/>
                <a:sym typeface="Calibri"/>
              </a:rPr>
              <a:t>Secretaris:                 Daniël Block                                                   </a:t>
            </a:r>
            <a:br>
              <a:rPr lang="nl-NL" sz="2400" b="1" dirty="0">
                <a:solidFill>
                  <a:schemeClr val="dk1"/>
                </a:solidFill>
                <a:latin typeface="Calibri"/>
                <a:ea typeface="Calibri"/>
                <a:cs typeface="Calibri"/>
                <a:sym typeface="Calibri"/>
              </a:rPr>
            </a:br>
            <a:r>
              <a:rPr lang="nl-NL" sz="2400" b="1" dirty="0">
                <a:solidFill>
                  <a:schemeClr val="dk1"/>
                </a:solidFill>
                <a:latin typeface="Calibri"/>
                <a:ea typeface="Calibri"/>
                <a:cs typeface="Calibri"/>
                <a:sym typeface="Calibri"/>
              </a:rPr>
              <a:t>Bestuursleden:         Daniel Beaumont, Jacqueline Beke, Eddy Carels, Ingrid De     Coster, Liliane De Gucht, Hervé  De Lamper </a:t>
            </a:r>
            <a:endParaRPr dirty="0"/>
          </a:p>
        </p:txBody>
      </p:sp>
      <p:pic>
        <p:nvPicPr>
          <p:cNvPr id="3" name="Afbeelding 2" descr="Afbeelding met symbool&#10;&#10;Automatisch gegenereerde beschrijving">
            <a:extLst>
              <a:ext uri="{FF2B5EF4-FFF2-40B4-BE49-F238E27FC236}">
                <a16:creationId xmlns:a16="http://schemas.microsoft.com/office/drawing/2014/main" id="{1D306463-E13B-78ED-C908-AC7C45FC46B1}"/>
              </a:ext>
            </a:extLst>
          </p:cNvPr>
          <p:cNvPicPr>
            <a:picLocks noChangeAspect="1"/>
          </p:cNvPicPr>
          <p:nvPr/>
        </p:nvPicPr>
        <p:blipFill>
          <a:blip r:embed="rId3"/>
          <a:stretch>
            <a:fillRect/>
          </a:stretch>
        </p:blipFill>
        <p:spPr>
          <a:xfrm>
            <a:off x="5436108" y="2997823"/>
            <a:ext cx="252109" cy="2369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0013-FEF3-597C-1E5F-A99FFE714F24}"/>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D5F8C2D6-61C8-10BB-D776-A033CB2EB54B}"/>
              </a:ext>
            </a:extLst>
          </p:cNvPr>
          <p:cNvSpPr>
            <a:spLocks noChangeArrowheads="1"/>
          </p:cNvSpPr>
          <p:nvPr/>
        </p:nvSpPr>
        <p:spPr bwMode="auto">
          <a:xfrm>
            <a:off x="3219450" y="3140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A01A202A-17D5-846D-833E-39BE629720F1}"/>
              </a:ext>
            </a:extLst>
          </p:cNvPr>
          <p:cNvPicPr>
            <a:picLocks noChangeAspect="1"/>
          </p:cNvPicPr>
          <p:nvPr/>
        </p:nvPicPr>
        <p:blipFill>
          <a:blip r:embed="rId2"/>
          <a:stretch>
            <a:fillRect/>
          </a:stretch>
        </p:blipFill>
        <p:spPr>
          <a:xfrm>
            <a:off x="722476" y="247405"/>
            <a:ext cx="1351421" cy="890185"/>
          </a:xfrm>
          <a:prstGeom prst="rect">
            <a:avLst/>
          </a:prstGeom>
        </p:spPr>
      </p:pic>
      <p:sp>
        <p:nvSpPr>
          <p:cNvPr id="10" name="Tekstvak 9">
            <a:extLst>
              <a:ext uri="{FF2B5EF4-FFF2-40B4-BE49-F238E27FC236}">
                <a16:creationId xmlns:a16="http://schemas.microsoft.com/office/drawing/2014/main" id="{81583D8A-9A61-468D-71A0-A9806932F555}"/>
              </a:ext>
            </a:extLst>
          </p:cNvPr>
          <p:cNvSpPr txBox="1"/>
          <p:nvPr/>
        </p:nvSpPr>
        <p:spPr>
          <a:xfrm>
            <a:off x="2950590" y="678730"/>
            <a:ext cx="5835191" cy="461665"/>
          </a:xfrm>
          <a:prstGeom prst="rect">
            <a:avLst/>
          </a:prstGeom>
          <a:noFill/>
        </p:spPr>
        <p:txBody>
          <a:bodyPr wrap="square" rtlCol="0">
            <a:spAutoFit/>
          </a:bodyPr>
          <a:lstStyle/>
          <a:p>
            <a:r>
              <a:rPr kumimoji="0" lang="nl-BE" altLang="nl-BE" sz="2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Afdelingsadministratie 2024</a:t>
            </a:r>
            <a:endParaRPr lang="nl-BE" sz="2400" dirty="0"/>
          </a:p>
        </p:txBody>
      </p:sp>
      <p:sp>
        <p:nvSpPr>
          <p:cNvPr id="11" name="Tekstvak 10">
            <a:extLst>
              <a:ext uri="{FF2B5EF4-FFF2-40B4-BE49-F238E27FC236}">
                <a16:creationId xmlns:a16="http://schemas.microsoft.com/office/drawing/2014/main" id="{B8116304-E2D2-6712-84BF-16A0B1044804}"/>
              </a:ext>
            </a:extLst>
          </p:cNvPr>
          <p:cNvSpPr txBox="1"/>
          <p:nvPr/>
        </p:nvSpPr>
        <p:spPr>
          <a:xfrm>
            <a:off x="722476" y="1250050"/>
            <a:ext cx="7371761" cy="1308948"/>
          </a:xfrm>
          <a:prstGeom prst="rect">
            <a:avLst/>
          </a:prstGeom>
          <a:noFill/>
        </p:spPr>
        <p:txBody>
          <a:bodyPr wrap="square" rtlCol="0">
            <a:spAutoFit/>
          </a:bodyPr>
          <a:lstStyle/>
          <a:p>
            <a:pPr>
              <a:spcAft>
                <a:spcPts val="800"/>
              </a:spcAft>
            </a:pPr>
            <a:r>
              <a:rPr lang="nl-BE" b="1" u="sng" dirty="0">
                <a:effectLst/>
                <a:latin typeface="Tenorite" panose="00000500000000000000" pitchFamily="2" charset="0"/>
                <a:ea typeface="Calibri" panose="020F0502020204030204" pitchFamily="34" charset="0"/>
                <a:cs typeface="Times New Roman" panose="02020603050405020304" pitchFamily="18" charset="0"/>
              </a:rPr>
              <a:t>Naam afdeling: </a:t>
            </a:r>
            <a:r>
              <a:rPr lang="nl-BE" b="1" dirty="0">
                <a:effectLst/>
                <a:latin typeface="Tenorite" panose="00000500000000000000" pitchFamily="2" charset="0"/>
                <a:ea typeface="Calibri" panose="020F0502020204030204" pitchFamily="34" charset="0"/>
                <a:cs typeface="Times New Roman" panose="02020603050405020304" pitchFamily="18" charset="0"/>
              </a:rPr>
              <a:t>Humanistisch Verbond Gentse Grijze Geuzen 921</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Voorzitter:    	Lena Everaert (ai)	</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Secretaris</a:t>
            </a:r>
            <a:r>
              <a:rPr lang="nl-BE" dirty="0">
                <a:effectLst/>
                <a:latin typeface="Tenorite" panose="00000500000000000000" pitchFamily="2" charset="0"/>
                <a:ea typeface="Calibri" panose="020F0502020204030204" pitchFamily="34" charset="0"/>
                <a:cs typeface="Times New Roman" panose="02020603050405020304" pitchFamily="18" charset="0"/>
              </a:rPr>
              <a:t>: </a:t>
            </a:r>
            <a:r>
              <a:rPr lang="nl-BE" b="1" dirty="0">
                <a:effectLst/>
                <a:latin typeface="Tenorite" panose="00000500000000000000" pitchFamily="2" charset="0"/>
                <a:ea typeface="Calibri" panose="020F0502020204030204" pitchFamily="34" charset="0"/>
                <a:cs typeface="Times New Roman" panose="02020603050405020304" pitchFamily="18" charset="0"/>
              </a:rPr>
              <a:t>     	Daniel Block</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Penningmeester:    	Frieda Cloet</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12" name="Tekstvak 11">
            <a:extLst>
              <a:ext uri="{FF2B5EF4-FFF2-40B4-BE49-F238E27FC236}">
                <a16:creationId xmlns:a16="http://schemas.microsoft.com/office/drawing/2014/main" id="{C7D26EA1-057C-E954-7110-FAEED4E2ADB1}"/>
              </a:ext>
            </a:extLst>
          </p:cNvPr>
          <p:cNvSpPr txBox="1"/>
          <p:nvPr/>
        </p:nvSpPr>
        <p:spPr>
          <a:xfrm>
            <a:off x="722476" y="2558998"/>
            <a:ext cx="8710367" cy="1308948"/>
          </a:xfrm>
          <a:prstGeom prst="rect">
            <a:avLst/>
          </a:prstGeom>
          <a:noFill/>
        </p:spPr>
        <p:txBody>
          <a:bodyPr wrap="square" rtlCol="0">
            <a:spAutoFit/>
          </a:bodyPr>
          <a:lstStyle/>
          <a:p>
            <a:pPr>
              <a:lnSpc>
                <a:spcPct val="107000"/>
              </a:lnSpc>
              <a:spcAft>
                <a:spcPts val="800"/>
              </a:spcAft>
            </a:pPr>
            <a:r>
              <a:rPr lang="nl-BE" b="1" u="sng" dirty="0">
                <a:effectLst/>
                <a:latin typeface="Tenorite" panose="00000500000000000000" pitchFamily="2" charset="0"/>
                <a:ea typeface="Calibri" panose="020F0502020204030204" pitchFamily="34" charset="0"/>
                <a:cs typeface="Times New Roman" panose="02020603050405020304" pitchFamily="18" charset="0"/>
              </a:rPr>
              <a:t>Wijzigingen in het bestuur:  </a:t>
            </a:r>
            <a:endParaRPr lang="nl-BE" u="sng" dirty="0">
              <a:effectLst/>
              <a:latin typeface="Tenorite"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Mvr Lieve Adriaens, ondervoorzitter/voorzitter (ai) is overleden.</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Mvr Lena Everaert neemt voor het ogenblik het voorzitterschap ad interim op zich (tem AV 2024)</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Algemene vergadering ging door op 7 februari 2024 in het VC Geuzenhuis</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15" name="Rectangle 4">
            <a:extLst>
              <a:ext uri="{FF2B5EF4-FFF2-40B4-BE49-F238E27FC236}">
                <a16:creationId xmlns:a16="http://schemas.microsoft.com/office/drawing/2014/main" id="{DA90CEDD-C223-97BF-3D7A-967ADEC4CA42}"/>
              </a:ext>
            </a:extLst>
          </p:cNvPr>
          <p:cNvSpPr>
            <a:spLocks noChangeArrowheads="1"/>
          </p:cNvSpPr>
          <p:nvPr/>
        </p:nvSpPr>
        <p:spPr bwMode="auto">
          <a:xfrm>
            <a:off x="722476" y="3977601"/>
            <a:ext cx="20489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b="1" i="0" u="sng" strike="noStrike" cap="none" normalizeH="0" baseline="0" dirty="0">
                <a:ln>
                  <a:noFill/>
                </a:ln>
                <a:solidFill>
                  <a:schemeClr val="tx1"/>
                </a:solidFill>
                <a:effectLst/>
                <a:latin typeface="Tenorite" panose="00000500000000000000" pitchFamily="2" charset="0"/>
                <a:ea typeface="Calibri" panose="020F0502020204030204" pitchFamily="34" charset="0"/>
                <a:cs typeface="Times New Roman" panose="02020603050405020304" pitchFamily="18" charset="0"/>
              </a:rPr>
              <a:t>Bestuursvergaderingen:</a:t>
            </a:r>
            <a:endParaRPr kumimoji="0" lang="nl-BE" altLang="nl-BE" b="0" i="0" u="sng" strike="noStrike" cap="none" normalizeH="0" baseline="0" dirty="0">
              <a:ln>
                <a:noFill/>
              </a:ln>
              <a:solidFill>
                <a:schemeClr val="tx1"/>
              </a:solidFill>
              <a:effectLst/>
              <a:latin typeface="Tenorite" panose="00000500000000000000" pitchFamily="2" charset="0"/>
            </a:endParaRPr>
          </a:p>
        </p:txBody>
      </p:sp>
      <p:graphicFrame>
        <p:nvGraphicFramePr>
          <p:cNvPr id="3" name="Tabel 2">
            <a:extLst>
              <a:ext uri="{FF2B5EF4-FFF2-40B4-BE49-F238E27FC236}">
                <a16:creationId xmlns:a16="http://schemas.microsoft.com/office/drawing/2014/main" id="{7807A549-C17E-B20F-70DA-0200DACBE9C1}"/>
              </a:ext>
            </a:extLst>
          </p:cNvPr>
          <p:cNvGraphicFramePr>
            <a:graphicFrameLocks noGrp="1"/>
          </p:cNvGraphicFramePr>
          <p:nvPr>
            <p:extLst>
              <p:ext uri="{D42A27DB-BD31-4B8C-83A1-F6EECF244321}">
                <p14:modId xmlns:p14="http://schemas.microsoft.com/office/powerpoint/2010/main" val="1212801012"/>
              </p:ext>
            </p:extLst>
          </p:nvPr>
        </p:nvGraphicFramePr>
        <p:xfrm>
          <a:off x="810705" y="4449972"/>
          <a:ext cx="5754370" cy="1543050"/>
        </p:xfrm>
        <a:graphic>
          <a:graphicData uri="http://schemas.openxmlformats.org/drawingml/2006/table">
            <a:tbl>
              <a:tblPr firstRow="1" firstCol="1" bandRow="1"/>
              <a:tblGrid>
                <a:gridCol w="267335">
                  <a:extLst>
                    <a:ext uri="{9D8B030D-6E8A-4147-A177-3AD203B41FA5}">
                      <a16:colId xmlns:a16="http://schemas.microsoft.com/office/drawing/2014/main" val="1306544709"/>
                    </a:ext>
                  </a:extLst>
                </a:gridCol>
                <a:gridCol w="2609215">
                  <a:extLst>
                    <a:ext uri="{9D8B030D-6E8A-4147-A177-3AD203B41FA5}">
                      <a16:colId xmlns:a16="http://schemas.microsoft.com/office/drawing/2014/main" val="684462900"/>
                    </a:ext>
                  </a:extLst>
                </a:gridCol>
                <a:gridCol w="271145">
                  <a:extLst>
                    <a:ext uri="{9D8B030D-6E8A-4147-A177-3AD203B41FA5}">
                      <a16:colId xmlns:a16="http://schemas.microsoft.com/office/drawing/2014/main" val="2856856819"/>
                    </a:ext>
                  </a:extLst>
                </a:gridCol>
                <a:gridCol w="2606675">
                  <a:extLst>
                    <a:ext uri="{9D8B030D-6E8A-4147-A177-3AD203B41FA5}">
                      <a16:colId xmlns:a16="http://schemas.microsoft.com/office/drawing/2014/main" val="283250586"/>
                    </a:ext>
                  </a:extLst>
                </a:gridCol>
              </a:tblGrid>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GGG + Cultuurplatform Gent Kern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7533848"/>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240118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Lopende zaken, AV, nieuwjaar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963809"/>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240207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Lopende zaken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977494"/>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240404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Lopende zaken ontmoetingsdag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096344"/>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240530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Eind seizoen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4995381"/>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240905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Lopende zaken, nieuw seizoen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016783"/>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241107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Lopende zaken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2610539"/>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241212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nieuwjaar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197282"/>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9028426"/>
                  </a:ext>
                </a:extLst>
              </a:tr>
            </a:tbl>
          </a:graphicData>
        </a:graphic>
      </p:graphicFrame>
    </p:spTree>
    <p:extLst>
      <p:ext uri="{BB962C8B-B14F-4D97-AF65-F5344CB8AC3E}">
        <p14:creationId xmlns:p14="http://schemas.microsoft.com/office/powerpoint/2010/main" val="19677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A52223F-6A9C-2251-B137-44D9A06526DA}"/>
              </a:ext>
            </a:extLst>
          </p:cNvPr>
          <p:cNvSpPr>
            <a:spLocks noChangeArrowheads="1"/>
          </p:cNvSpPr>
          <p:nvPr/>
        </p:nvSpPr>
        <p:spPr bwMode="auto">
          <a:xfrm>
            <a:off x="3219450" y="3140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65BB470E-4A9B-3867-5120-6DAD733DB5CD}"/>
              </a:ext>
            </a:extLst>
          </p:cNvPr>
          <p:cNvPicPr>
            <a:picLocks noChangeAspect="1"/>
          </p:cNvPicPr>
          <p:nvPr/>
        </p:nvPicPr>
        <p:blipFill>
          <a:blip r:embed="rId2"/>
          <a:stretch>
            <a:fillRect/>
          </a:stretch>
        </p:blipFill>
        <p:spPr>
          <a:xfrm>
            <a:off x="722476" y="247405"/>
            <a:ext cx="1351421" cy="890185"/>
          </a:xfrm>
          <a:prstGeom prst="rect">
            <a:avLst/>
          </a:prstGeom>
        </p:spPr>
      </p:pic>
      <p:sp>
        <p:nvSpPr>
          <p:cNvPr id="10" name="Tekstvak 9">
            <a:extLst>
              <a:ext uri="{FF2B5EF4-FFF2-40B4-BE49-F238E27FC236}">
                <a16:creationId xmlns:a16="http://schemas.microsoft.com/office/drawing/2014/main" id="{5ADB2B6B-ABA6-C130-7740-D088051E82D9}"/>
              </a:ext>
            </a:extLst>
          </p:cNvPr>
          <p:cNvSpPr txBox="1"/>
          <p:nvPr/>
        </p:nvSpPr>
        <p:spPr>
          <a:xfrm>
            <a:off x="2950590" y="678730"/>
            <a:ext cx="5835191" cy="461665"/>
          </a:xfrm>
          <a:prstGeom prst="rect">
            <a:avLst/>
          </a:prstGeom>
          <a:noFill/>
        </p:spPr>
        <p:txBody>
          <a:bodyPr wrap="square" rtlCol="0">
            <a:spAutoFit/>
          </a:bodyPr>
          <a:lstStyle/>
          <a:p>
            <a:r>
              <a:rPr kumimoji="0" lang="nl-BE" altLang="nl-BE" sz="2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Afdelingsadministratie 2024</a:t>
            </a:r>
            <a:endParaRPr lang="nl-BE" sz="2400" dirty="0"/>
          </a:p>
        </p:txBody>
      </p:sp>
      <p:sp>
        <p:nvSpPr>
          <p:cNvPr id="15" name="Rectangle 4">
            <a:extLst>
              <a:ext uri="{FF2B5EF4-FFF2-40B4-BE49-F238E27FC236}">
                <a16:creationId xmlns:a16="http://schemas.microsoft.com/office/drawing/2014/main" id="{819518A5-4743-F3C3-DF31-87058AEA75AC}"/>
              </a:ext>
            </a:extLst>
          </p:cNvPr>
          <p:cNvSpPr>
            <a:spLocks noChangeArrowheads="1"/>
          </p:cNvSpPr>
          <p:nvPr/>
        </p:nvSpPr>
        <p:spPr bwMode="auto">
          <a:xfrm>
            <a:off x="722476" y="397760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b="0" i="0" u="sng" strike="noStrike" cap="none" normalizeH="0" baseline="0" dirty="0">
              <a:ln>
                <a:noFill/>
              </a:ln>
              <a:solidFill>
                <a:schemeClr val="tx1"/>
              </a:solidFill>
              <a:effectLst/>
              <a:latin typeface="Tenorite" panose="00000500000000000000" pitchFamily="2" charset="0"/>
            </a:endParaRPr>
          </a:p>
        </p:txBody>
      </p:sp>
      <p:pic>
        <p:nvPicPr>
          <p:cNvPr id="18" name="Afbeelding 17">
            <a:extLst>
              <a:ext uri="{FF2B5EF4-FFF2-40B4-BE49-F238E27FC236}">
                <a16:creationId xmlns:a16="http://schemas.microsoft.com/office/drawing/2014/main" id="{1613B33F-A758-B07A-C690-716641522D81}"/>
              </a:ext>
            </a:extLst>
          </p:cNvPr>
          <p:cNvPicPr>
            <a:picLocks noChangeAspect="1"/>
          </p:cNvPicPr>
          <p:nvPr/>
        </p:nvPicPr>
        <p:blipFill>
          <a:blip r:embed="rId3"/>
          <a:stretch>
            <a:fillRect/>
          </a:stretch>
        </p:blipFill>
        <p:spPr>
          <a:xfrm>
            <a:off x="907207" y="1476976"/>
            <a:ext cx="11220175" cy="5133619"/>
          </a:xfrm>
          <a:prstGeom prst="rect">
            <a:avLst/>
          </a:prstGeom>
        </p:spPr>
      </p:pic>
    </p:spTree>
    <p:extLst>
      <p:ext uri="{BB962C8B-B14F-4D97-AF65-F5344CB8AC3E}">
        <p14:creationId xmlns:p14="http://schemas.microsoft.com/office/powerpoint/2010/main" val="179062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A3EB-06F9-FFDA-6136-6AFE0972E9F9}"/>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3E9BA23A-4DF2-093E-D180-9AFF2FA74499}"/>
              </a:ext>
            </a:extLst>
          </p:cNvPr>
          <p:cNvSpPr>
            <a:spLocks noChangeArrowheads="1"/>
          </p:cNvSpPr>
          <p:nvPr/>
        </p:nvSpPr>
        <p:spPr bwMode="auto">
          <a:xfrm>
            <a:off x="3219450" y="3140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A6373AE2-5F69-C95F-AE2A-FD872E2204B9}"/>
              </a:ext>
            </a:extLst>
          </p:cNvPr>
          <p:cNvPicPr>
            <a:picLocks noChangeAspect="1"/>
          </p:cNvPicPr>
          <p:nvPr/>
        </p:nvPicPr>
        <p:blipFill>
          <a:blip r:embed="rId2"/>
          <a:stretch>
            <a:fillRect/>
          </a:stretch>
        </p:blipFill>
        <p:spPr>
          <a:xfrm>
            <a:off x="722476" y="247405"/>
            <a:ext cx="1351421" cy="890185"/>
          </a:xfrm>
          <a:prstGeom prst="rect">
            <a:avLst/>
          </a:prstGeom>
        </p:spPr>
      </p:pic>
      <p:sp>
        <p:nvSpPr>
          <p:cNvPr id="10" name="Tekstvak 9">
            <a:extLst>
              <a:ext uri="{FF2B5EF4-FFF2-40B4-BE49-F238E27FC236}">
                <a16:creationId xmlns:a16="http://schemas.microsoft.com/office/drawing/2014/main" id="{05B6FAF0-6042-5EC5-3F71-6BA012DECFBD}"/>
              </a:ext>
            </a:extLst>
          </p:cNvPr>
          <p:cNvSpPr txBox="1"/>
          <p:nvPr/>
        </p:nvSpPr>
        <p:spPr>
          <a:xfrm>
            <a:off x="2950590" y="678730"/>
            <a:ext cx="5835191" cy="461665"/>
          </a:xfrm>
          <a:prstGeom prst="rect">
            <a:avLst/>
          </a:prstGeom>
          <a:noFill/>
        </p:spPr>
        <p:txBody>
          <a:bodyPr wrap="square" rtlCol="0">
            <a:spAutoFit/>
          </a:bodyPr>
          <a:lstStyle/>
          <a:p>
            <a:r>
              <a:rPr kumimoji="0" lang="nl-BE" altLang="nl-BE" sz="2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Afdelingsadministratie 2025</a:t>
            </a:r>
            <a:endParaRPr lang="nl-BE" sz="2400" dirty="0"/>
          </a:p>
        </p:txBody>
      </p:sp>
      <p:sp>
        <p:nvSpPr>
          <p:cNvPr id="11" name="Tekstvak 10">
            <a:extLst>
              <a:ext uri="{FF2B5EF4-FFF2-40B4-BE49-F238E27FC236}">
                <a16:creationId xmlns:a16="http://schemas.microsoft.com/office/drawing/2014/main" id="{3A9ADCDE-FA84-D3CC-E2E8-8D8968D2875D}"/>
              </a:ext>
            </a:extLst>
          </p:cNvPr>
          <p:cNvSpPr txBox="1"/>
          <p:nvPr/>
        </p:nvSpPr>
        <p:spPr>
          <a:xfrm>
            <a:off x="722476" y="1250050"/>
            <a:ext cx="7371761" cy="1308948"/>
          </a:xfrm>
          <a:prstGeom prst="rect">
            <a:avLst/>
          </a:prstGeom>
          <a:noFill/>
        </p:spPr>
        <p:txBody>
          <a:bodyPr wrap="square" rtlCol="0">
            <a:spAutoFit/>
          </a:bodyPr>
          <a:lstStyle/>
          <a:p>
            <a:pPr>
              <a:spcAft>
                <a:spcPts val="800"/>
              </a:spcAft>
            </a:pPr>
            <a:r>
              <a:rPr lang="nl-BE" b="1" u="sng" dirty="0">
                <a:effectLst/>
                <a:latin typeface="Tenorite" panose="00000500000000000000" pitchFamily="2" charset="0"/>
                <a:ea typeface="Calibri" panose="020F0502020204030204" pitchFamily="34" charset="0"/>
                <a:cs typeface="Times New Roman" panose="02020603050405020304" pitchFamily="18" charset="0"/>
              </a:rPr>
              <a:t>Naam afdeling: </a:t>
            </a:r>
            <a:r>
              <a:rPr lang="nl-BE" b="1" dirty="0">
                <a:effectLst/>
                <a:latin typeface="Tenorite" panose="00000500000000000000" pitchFamily="2" charset="0"/>
                <a:ea typeface="Calibri" panose="020F0502020204030204" pitchFamily="34" charset="0"/>
                <a:cs typeface="Times New Roman" panose="02020603050405020304" pitchFamily="18" charset="0"/>
              </a:rPr>
              <a:t>Humanistisch Verbond Gentse Grijze Geuzen 921</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Voorzitter:   (</a:t>
            </a:r>
            <a:r>
              <a:rPr lang="nl-BE" b="1" dirty="0" err="1">
                <a:effectLst/>
                <a:latin typeface="Tenorite" panose="00000500000000000000" pitchFamily="2" charset="0"/>
                <a:ea typeface="Calibri" panose="020F0502020204030204" pitchFamily="34" charset="0"/>
                <a:cs typeface="Times New Roman" panose="02020603050405020304" pitchFamily="18" charset="0"/>
              </a:rPr>
              <a:t>vice</a:t>
            </a:r>
            <a:r>
              <a:rPr lang="nl-BE" b="1" dirty="0">
                <a:effectLst/>
                <a:latin typeface="Tenorite" panose="00000500000000000000" pitchFamily="2" charset="0"/>
                <a:ea typeface="Calibri" panose="020F0502020204030204" pitchFamily="34" charset="0"/>
                <a:cs typeface="Times New Roman" panose="02020603050405020304" pitchFamily="18" charset="0"/>
              </a:rPr>
              <a:t>) Lena Everaert (ai)	</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Secretaris</a:t>
            </a:r>
            <a:r>
              <a:rPr lang="nl-BE" dirty="0">
                <a:effectLst/>
                <a:latin typeface="Tenorite" panose="00000500000000000000" pitchFamily="2" charset="0"/>
                <a:ea typeface="Calibri" panose="020F0502020204030204" pitchFamily="34" charset="0"/>
                <a:cs typeface="Times New Roman" panose="02020603050405020304" pitchFamily="18" charset="0"/>
              </a:rPr>
              <a:t>: </a:t>
            </a:r>
            <a:r>
              <a:rPr lang="nl-BE" b="1" dirty="0">
                <a:effectLst/>
                <a:latin typeface="Tenorite" panose="00000500000000000000" pitchFamily="2" charset="0"/>
                <a:ea typeface="Calibri" panose="020F0502020204030204" pitchFamily="34" charset="0"/>
                <a:cs typeface="Times New Roman" panose="02020603050405020304" pitchFamily="18" charset="0"/>
              </a:rPr>
              <a:t>             Daniel Block</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Penningmeester:    Frieda Cloet</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12" name="Tekstvak 11">
            <a:extLst>
              <a:ext uri="{FF2B5EF4-FFF2-40B4-BE49-F238E27FC236}">
                <a16:creationId xmlns:a16="http://schemas.microsoft.com/office/drawing/2014/main" id="{DAC9E447-4FBF-42A3-EFAE-5CBB01BA81DB}"/>
              </a:ext>
            </a:extLst>
          </p:cNvPr>
          <p:cNvSpPr txBox="1"/>
          <p:nvPr/>
        </p:nvSpPr>
        <p:spPr>
          <a:xfrm>
            <a:off x="722476" y="2558998"/>
            <a:ext cx="8710367" cy="1308948"/>
          </a:xfrm>
          <a:prstGeom prst="rect">
            <a:avLst/>
          </a:prstGeom>
          <a:noFill/>
        </p:spPr>
        <p:txBody>
          <a:bodyPr wrap="square" rtlCol="0">
            <a:spAutoFit/>
          </a:bodyPr>
          <a:lstStyle/>
          <a:p>
            <a:pPr>
              <a:lnSpc>
                <a:spcPct val="107000"/>
              </a:lnSpc>
              <a:spcAft>
                <a:spcPts val="800"/>
              </a:spcAft>
            </a:pPr>
            <a:r>
              <a:rPr lang="nl-BE" b="1" u="sng" dirty="0">
                <a:effectLst/>
                <a:latin typeface="Tenorite" panose="00000500000000000000" pitchFamily="2" charset="0"/>
                <a:ea typeface="Calibri" panose="020F0502020204030204" pitchFamily="34" charset="0"/>
                <a:cs typeface="Times New Roman" panose="02020603050405020304" pitchFamily="18" charset="0"/>
              </a:rPr>
              <a:t>Wijzigingen in het bestuur:  </a:t>
            </a:r>
            <a:endParaRPr lang="nl-BE" u="sng" dirty="0">
              <a:effectLst/>
              <a:latin typeface="Tenorite"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Mvr Lena Everaert neemt voor het ogenblik het voorzitterschap ad interim op zich (tem AV 2024)</a:t>
            </a:r>
          </a:p>
          <a:p>
            <a:pPr>
              <a:lnSpc>
                <a:spcPct val="107000"/>
              </a:lnSpc>
              <a:spcAft>
                <a:spcPts val="800"/>
              </a:spcAft>
            </a:pPr>
            <a:r>
              <a:rPr lang="nl-BE" b="1" dirty="0" err="1">
                <a:latin typeface="Tenorite" panose="00000500000000000000" pitchFamily="2" charset="0"/>
                <a:ea typeface="Calibri" panose="020F0502020204030204" pitchFamily="34" charset="0"/>
                <a:cs typeface="Times New Roman" panose="02020603050405020304" pitchFamily="18" charset="0"/>
              </a:rPr>
              <a:t>Dhr</a:t>
            </a:r>
            <a:r>
              <a:rPr lang="nl-BE" b="1" dirty="0">
                <a:latin typeface="Tenorite" panose="00000500000000000000" pitchFamily="2" charset="0"/>
                <a:ea typeface="Calibri" panose="020F0502020204030204" pitchFamily="34" charset="0"/>
                <a:cs typeface="Times New Roman" panose="02020603050405020304" pitchFamily="18" charset="0"/>
              </a:rPr>
              <a:t> Herve De Lamper is voor het ogenblik inactief (familiale omstandigheden)</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nl-BE" b="1" dirty="0">
                <a:effectLst/>
                <a:latin typeface="Tenorite" panose="00000500000000000000" pitchFamily="2" charset="0"/>
                <a:ea typeface="Calibri" panose="020F0502020204030204" pitchFamily="34" charset="0"/>
                <a:cs typeface="Times New Roman" panose="02020603050405020304" pitchFamily="18" charset="0"/>
              </a:rPr>
              <a:t>Algemene vergadering gaat door op 7 februari 2024 in het VC Geuzenhuis (aanwezigen 15)</a:t>
            </a:r>
            <a:endParaRPr lang="nl-BE" dirty="0">
              <a:effectLst/>
              <a:latin typeface="Tenorite" panose="00000500000000000000" pitchFamily="2" charset="0"/>
              <a:ea typeface="Calibri" panose="020F0502020204030204" pitchFamily="34" charset="0"/>
              <a:cs typeface="Times New Roman" panose="02020603050405020304" pitchFamily="18" charset="0"/>
            </a:endParaRPr>
          </a:p>
        </p:txBody>
      </p:sp>
      <p:graphicFrame>
        <p:nvGraphicFramePr>
          <p:cNvPr id="14" name="Tabel 13">
            <a:extLst>
              <a:ext uri="{FF2B5EF4-FFF2-40B4-BE49-F238E27FC236}">
                <a16:creationId xmlns:a16="http://schemas.microsoft.com/office/drawing/2014/main" id="{762E4492-64FD-A7A3-66AD-068F1F584963}"/>
              </a:ext>
            </a:extLst>
          </p:cNvPr>
          <p:cNvGraphicFramePr>
            <a:graphicFrameLocks noGrp="1"/>
          </p:cNvGraphicFramePr>
          <p:nvPr>
            <p:extLst>
              <p:ext uri="{D42A27DB-BD31-4B8C-83A1-F6EECF244321}">
                <p14:modId xmlns:p14="http://schemas.microsoft.com/office/powerpoint/2010/main" val="2722481127"/>
              </p:ext>
            </p:extLst>
          </p:nvPr>
        </p:nvGraphicFramePr>
        <p:xfrm>
          <a:off x="801278" y="4425330"/>
          <a:ext cx="5754370" cy="1543050"/>
        </p:xfrm>
        <a:graphic>
          <a:graphicData uri="http://schemas.openxmlformats.org/drawingml/2006/table">
            <a:tbl>
              <a:tblPr firstRow="1" firstCol="1" bandRow="1"/>
              <a:tblGrid>
                <a:gridCol w="267335">
                  <a:extLst>
                    <a:ext uri="{9D8B030D-6E8A-4147-A177-3AD203B41FA5}">
                      <a16:colId xmlns:a16="http://schemas.microsoft.com/office/drawing/2014/main" val="893997477"/>
                    </a:ext>
                  </a:extLst>
                </a:gridCol>
                <a:gridCol w="2609215">
                  <a:extLst>
                    <a:ext uri="{9D8B030D-6E8A-4147-A177-3AD203B41FA5}">
                      <a16:colId xmlns:a16="http://schemas.microsoft.com/office/drawing/2014/main" val="4158665843"/>
                    </a:ext>
                  </a:extLst>
                </a:gridCol>
                <a:gridCol w="271145">
                  <a:extLst>
                    <a:ext uri="{9D8B030D-6E8A-4147-A177-3AD203B41FA5}">
                      <a16:colId xmlns:a16="http://schemas.microsoft.com/office/drawing/2014/main" val="2091200721"/>
                    </a:ext>
                  </a:extLst>
                </a:gridCol>
                <a:gridCol w="2606675">
                  <a:extLst>
                    <a:ext uri="{9D8B030D-6E8A-4147-A177-3AD203B41FA5}">
                      <a16:colId xmlns:a16="http://schemas.microsoft.com/office/drawing/2014/main" val="2749902956"/>
                    </a:ext>
                  </a:extLst>
                </a:gridCol>
              </a:tblGrid>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250206</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AV</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342267"/>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250206</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Lopende zaken, aanduiden posten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5076675"/>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375170"/>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560440"/>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6856380"/>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16418"/>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3003553"/>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7165891"/>
                  </a:ext>
                </a:extLst>
              </a:tr>
              <a:tr h="0">
                <a:tc>
                  <a:txBody>
                    <a:bodyPr/>
                    <a:lstStyle/>
                    <a:p>
                      <a:pPr>
                        <a:lnSpc>
                          <a:spcPct val="107000"/>
                        </a:lnSpc>
                        <a:spcAft>
                          <a:spcPts val="800"/>
                        </a:spcAft>
                      </a:pPr>
                      <a:r>
                        <a:rPr lang="nl-BE"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223127"/>
                  </a:ext>
                </a:extLst>
              </a:tr>
            </a:tbl>
          </a:graphicData>
        </a:graphic>
      </p:graphicFrame>
      <p:sp>
        <p:nvSpPr>
          <p:cNvPr id="15" name="Rectangle 4">
            <a:extLst>
              <a:ext uri="{FF2B5EF4-FFF2-40B4-BE49-F238E27FC236}">
                <a16:creationId xmlns:a16="http://schemas.microsoft.com/office/drawing/2014/main" id="{8170FB39-3278-2D0F-AEE3-A59256AC25FA}"/>
              </a:ext>
            </a:extLst>
          </p:cNvPr>
          <p:cNvSpPr>
            <a:spLocks noChangeArrowheads="1"/>
          </p:cNvSpPr>
          <p:nvPr/>
        </p:nvSpPr>
        <p:spPr bwMode="auto">
          <a:xfrm>
            <a:off x="722476" y="3977601"/>
            <a:ext cx="20489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b="1" i="0" u="sng" strike="noStrike" cap="none" normalizeH="0" baseline="0" dirty="0">
                <a:ln>
                  <a:noFill/>
                </a:ln>
                <a:solidFill>
                  <a:schemeClr val="tx1"/>
                </a:solidFill>
                <a:effectLst/>
                <a:latin typeface="Tenorite" panose="00000500000000000000" pitchFamily="2" charset="0"/>
                <a:ea typeface="Calibri" panose="020F0502020204030204" pitchFamily="34" charset="0"/>
                <a:cs typeface="Times New Roman" panose="02020603050405020304" pitchFamily="18" charset="0"/>
              </a:rPr>
              <a:t>Bestuursvergaderingen:</a:t>
            </a:r>
            <a:endParaRPr kumimoji="0" lang="nl-BE" altLang="nl-BE" b="0" i="0" u="sng" strike="noStrike" cap="none" normalizeH="0" baseline="0" dirty="0">
              <a:ln>
                <a:noFill/>
              </a:ln>
              <a:solidFill>
                <a:schemeClr val="tx1"/>
              </a:solidFill>
              <a:effectLst/>
              <a:latin typeface="Tenorite" panose="00000500000000000000" pitchFamily="2" charset="0"/>
            </a:endParaRPr>
          </a:p>
        </p:txBody>
      </p:sp>
    </p:spTree>
    <p:extLst>
      <p:ext uri="{BB962C8B-B14F-4D97-AF65-F5344CB8AC3E}">
        <p14:creationId xmlns:p14="http://schemas.microsoft.com/office/powerpoint/2010/main" val="145327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DBCA3-179C-5FBB-169A-08D6A844159D}"/>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797029D5-209D-3A5E-EC22-9E6218962E03}"/>
              </a:ext>
            </a:extLst>
          </p:cNvPr>
          <p:cNvSpPr>
            <a:spLocks noChangeArrowheads="1"/>
          </p:cNvSpPr>
          <p:nvPr/>
        </p:nvSpPr>
        <p:spPr bwMode="auto">
          <a:xfrm>
            <a:off x="3219450" y="3140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58180A71-1B71-AC50-07B1-351D4F939991}"/>
              </a:ext>
            </a:extLst>
          </p:cNvPr>
          <p:cNvPicPr>
            <a:picLocks noChangeAspect="1"/>
          </p:cNvPicPr>
          <p:nvPr/>
        </p:nvPicPr>
        <p:blipFill>
          <a:blip r:embed="rId2"/>
          <a:stretch>
            <a:fillRect/>
          </a:stretch>
        </p:blipFill>
        <p:spPr>
          <a:xfrm>
            <a:off x="722476" y="247405"/>
            <a:ext cx="1351421" cy="890185"/>
          </a:xfrm>
          <a:prstGeom prst="rect">
            <a:avLst/>
          </a:prstGeom>
        </p:spPr>
      </p:pic>
      <p:sp>
        <p:nvSpPr>
          <p:cNvPr id="10" name="Tekstvak 9">
            <a:extLst>
              <a:ext uri="{FF2B5EF4-FFF2-40B4-BE49-F238E27FC236}">
                <a16:creationId xmlns:a16="http://schemas.microsoft.com/office/drawing/2014/main" id="{1B8E8C5B-6C9B-3BB5-FD19-664E0C4097ED}"/>
              </a:ext>
            </a:extLst>
          </p:cNvPr>
          <p:cNvSpPr txBox="1"/>
          <p:nvPr/>
        </p:nvSpPr>
        <p:spPr>
          <a:xfrm>
            <a:off x="2950590" y="678730"/>
            <a:ext cx="5835191" cy="461665"/>
          </a:xfrm>
          <a:prstGeom prst="rect">
            <a:avLst/>
          </a:prstGeom>
          <a:noFill/>
        </p:spPr>
        <p:txBody>
          <a:bodyPr wrap="square" rtlCol="0">
            <a:spAutoFit/>
          </a:bodyPr>
          <a:lstStyle/>
          <a:p>
            <a:r>
              <a:rPr kumimoji="0" lang="nl-BE" altLang="nl-BE" sz="2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Afdelingsadministratie 2025</a:t>
            </a:r>
            <a:endParaRPr lang="nl-BE" sz="2400" dirty="0"/>
          </a:p>
        </p:txBody>
      </p:sp>
      <p:sp>
        <p:nvSpPr>
          <p:cNvPr id="15" name="Rectangle 4">
            <a:extLst>
              <a:ext uri="{FF2B5EF4-FFF2-40B4-BE49-F238E27FC236}">
                <a16:creationId xmlns:a16="http://schemas.microsoft.com/office/drawing/2014/main" id="{7422DC5E-BE38-E13F-FA13-94DAA6BF78DC}"/>
              </a:ext>
            </a:extLst>
          </p:cNvPr>
          <p:cNvSpPr>
            <a:spLocks noChangeArrowheads="1"/>
          </p:cNvSpPr>
          <p:nvPr/>
        </p:nvSpPr>
        <p:spPr bwMode="auto">
          <a:xfrm>
            <a:off x="722476" y="397760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b="0" i="0" u="sng" strike="noStrike" cap="none" normalizeH="0" baseline="0" dirty="0">
              <a:ln>
                <a:noFill/>
              </a:ln>
              <a:solidFill>
                <a:schemeClr val="tx1"/>
              </a:solidFill>
              <a:effectLst/>
              <a:latin typeface="Tenorite" panose="00000500000000000000" pitchFamily="2" charset="0"/>
            </a:endParaRPr>
          </a:p>
        </p:txBody>
      </p:sp>
      <p:graphicFrame>
        <p:nvGraphicFramePr>
          <p:cNvPr id="3" name="Tabel 2">
            <a:extLst>
              <a:ext uri="{FF2B5EF4-FFF2-40B4-BE49-F238E27FC236}">
                <a16:creationId xmlns:a16="http://schemas.microsoft.com/office/drawing/2014/main" id="{2D48ECF9-A3DE-C47B-5ECA-860180B16F8D}"/>
              </a:ext>
            </a:extLst>
          </p:cNvPr>
          <p:cNvGraphicFramePr>
            <a:graphicFrameLocks noGrp="1"/>
          </p:cNvGraphicFramePr>
          <p:nvPr>
            <p:extLst>
              <p:ext uri="{D42A27DB-BD31-4B8C-83A1-F6EECF244321}">
                <p14:modId xmlns:p14="http://schemas.microsoft.com/office/powerpoint/2010/main" val="1730781564"/>
              </p:ext>
            </p:extLst>
          </p:nvPr>
        </p:nvGraphicFramePr>
        <p:xfrm>
          <a:off x="1401546" y="1558460"/>
          <a:ext cx="8732268" cy="5070800"/>
        </p:xfrm>
        <a:graphic>
          <a:graphicData uri="http://schemas.openxmlformats.org/drawingml/2006/table">
            <a:tbl>
              <a:tblPr firstRow="1" firstCol="1" bandRow="1"/>
              <a:tblGrid>
                <a:gridCol w="126138">
                  <a:extLst>
                    <a:ext uri="{9D8B030D-6E8A-4147-A177-3AD203B41FA5}">
                      <a16:colId xmlns:a16="http://schemas.microsoft.com/office/drawing/2014/main" val="2672719259"/>
                    </a:ext>
                  </a:extLst>
                </a:gridCol>
                <a:gridCol w="826343">
                  <a:extLst>
                    <a:ext uri="{9D8B030D-6E8A-4147-A177-3AD203B41FA5}">
                      <a16:colId xmlns:a16="http://schemas.microsoft.com/office/drawing/2014/main" val="887622212"/>
                    </a:ext>
                  </a:extLst>
                </a:gridCol>
                <a:gridCol w="4938665">
                  <a:extLst>
                    <a:ext uri="{9D8B030D-6E8A-4147-A177-3AD203B41FA5}">
                      <a16:colId xmlns:a16="http://schemas.microsoft.com/office/drawing/2014/main" val="877269807"/>
                    </a:ext>
                  </a:extLst>
                </a:gridCol>
                <a:gridCol w="1008036">
                  <a:extLst>
                    <a:ext uri="{9D8B030D-6E8A-4147-A177-3AD203B41FA5}">
                      <a16:colId xmlns:a16="http://schemas.microsoft.com/office/drawing/2014/main" val="3167837229"/>
                    </a:ext>
                  </a:extLst>
                </a:gridCol>
                <a:gridCol w="916866">
                  <a:extLst>
                    <a:ext uri="{9D8B030D-6E8A-4147-A177-3AD203B41FA5}">
                      <a16:colId xmlns:a16="http://schemas.microsoft.com/office/drawing/2014/main" val="2195973918"/>
                    </a:ext>
                  </a:extLst>
                </a:gridCol>
                <a:gridCol w="916220">
                  <a:extLst>
                    <a:ext uri="{9D8B030D-6E8A-4147-A177-3AD203B41FA5}">
                      <a16:colId xmlns:a16="http://schemas.microsoft.com/office/drawing/2014/main" val="2546100051"/>
                    </a:ext>
                  </a:extLst>
                </a:gridCol>
              </a:tblGrid>
              <a:tr h="183906">
                <a:tc>
                  <a:txBody>
                    <a:bodyPr/>
                    <a:lstStyle/>
                    <a:p>
                      <a:pPr algn="ctr">
                        <a:lnSpc>
                          <a:spcPct val="107000"/>
                        </a:lnSpc>
                        <a:spcAft>
                          <a:spcPts val="800"/>
                        </a:spcAft>
                      </a:pPr>
                      <a:r>
                        <a:rPr lang="nl-BE" sz="800" b="1">
                          <a:effectLst/>
                          <a:latin typeface="Calibri" panose="020F0502020204030204" pitchFamily="34" charset="0"/>
                          <a:ea typeface="Calibri" panose="020F0502020204030204" pitchFamily="34" charset="0"/>
                          <a:cs typeface="Times New Roman" panose="02020603050405020304" pitchFamily="18"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b="1">
                          <a:effectLst/>
                          <a:latin typeface="Calibri" panose="020F0502020204030204" pitchFamily="34" charset="0"/>
                          <a:ea typeface="Calibri" panose="020F0502020204030204" pitchFamily="34" charset="0"/>
                          <a:cs typeface="Times New Roman" panose="02020603050405020304" pitchFamily="18" charset="0"/>
                        </a:rPr>
                        <a:t>datum</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b="1">
                          <a:effectLst/>
                          <a:latin typeface="Calibri" panose="020F0502020204030204" pitchFamily="34" charset="0"/>
                          <a:ea typeface="Calibri" panose="020F0502020204030204" pitchFamily="34" charset="0"/>
                          <a:cs typeface="Times New Roman" panose="02020603050405020304" pitchFamily="18" charset="0"/>
                        </a:rPr>
                        <a:t>omschrijving</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b="1">
                          <a:effectLst/>
                          <a:latin typeface="Calibri" panose="020F0502020204030204" pitchFamily="34" charset="0"/>
                          <a:ea typeface="Calibri" panose="020F0502020204030204" pitchFamily="34" charset="0"/>
                          <a:cs typeface="Times New Roman" panose="02020603050405020304" pitchFamily="18" charset="0"/>
                        </a:rPr>
                        <a:t>plaats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b="1">
                          <a:effectLst/>
                          <a:latin typeface="Calibri" panose="020F0502020204030204" pitchFamily="34" charset="0"/>
                          <a:ea typeface="Calibri" panose="020F0502020204030204" pitchFamily="34" charset="0"/>
                          <a:cs typeface="Times New Roman" panose="02020603050405020304" pitchFamily="18" charset="0"/>
                        </a:rPr>
                        <a:t>Ism.</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b="1">
                          <a:effectLst/>
                          <a:latin typeface="Calibri" panose="020F0502020204030204" pitchFamily="34" charset="0"/>
                          <a:ea typeface="Calibri" panose="020F0502020204030204" pitchFamily="34" charset="0"/>
                          <a:cs typeface="Times New Roman" panose="02020603050405020304" pitchFamily="18" charset="0"/>
                        </a:rPr>
                        <a:t>Aantal</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6766352"/>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250109</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Nieuwjaarsbijeenkomst concert + receptie                              </a:t>
                      </a:r>
                      <a:r>
                        <a:rPr lang="nl-BE" sz="800" b="1">
                          <a:effectLst/>
                          <a:latin typeface="Calibri" panose="020F0502020204030204" pitchFamily="34" charset="0"/>
                          <a:ea typeface="Calibri" panose="020F0502020204030204" pitchFamily="34" charset="0"/>
                          <a:cs typeface="Calibri" panose="020F0502020204030204" pitchFamily="34" charset="0"/>
                        </a:rPr>
                        <a:t>Esther Verheye mezzo</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65</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28575"/>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2</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250123</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Filmcyclus “Zingeving en medemenselijkheid”                                               </a:t>
                      </a:r>
                      <a:r>
                        <a:rPr lang="nl-BE" sz="800" b="1">
                          <a:effectLst/>
                          <a:latin typeface="Calibri" panose="020F0502020204030204" pitchFamily="34" charset="0"/>
                          <a:ea typeface="Calibri" panose="020F0502020204030204" pitchFamily="34" charset="0"/>
                          <a:cs typeface="Calibri" panose="020F0502020204030204" pitchFamily="34" charset="0"/>
                        </a:rPr>
                        <a:t>Past Lives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HvdM/Feniks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335222"/>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3</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250207</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Algemene ledenvergadering GGG</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de Zwijger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5797884"/>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4</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250222</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Filmcyclus “Zingeving en medemenselijkheid”                                      </a:t>
                      </a:r>
                      <a:r>
                        <a:rPr lang="nl-BE" sz="800" b="1">
                          <a:effectLst/>
                          <a:latin typeface="Calibri" panose="020F0502020204030204" pitchFamily="34" charset="0"/>
                          <a:ea typeface="Calibri" panose="020F0502020204030204" pitchFamily="34" charset="0"/>
                          <a:cs typeface="Calibri" panose="020F0502020204030204" pitchFamily="34" charset="0"/>
                        </a:rPr>
                        <a:t>Ce qui nous lie</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HvdM/Feniks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fr-FR"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5947877"/>
                  </a:ext>
                </a:extLst>
              </a:tr>
              <a:tr h="232745">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5</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dirty="0">
                          <a:effectLst/>
                          <a:latin typeface="Calibri" panose="020F0502020204030204" pitchFamily="34" charset="0"/>
                          <a:ea typeface="Calibri" panose="020F0502020204030204" pitchFamily="34" charset="0"/>
                          <a:cs typeface="Calibri" panose="020F0502020204030204" pitchFamily="34" charset="0"/>
                        </a:rPr>
                        <a:t>250306</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Muzikale lezing Robert van Yper                                   </a:t>
                      </a:r>
                      <a:r>
                        <a:rPr lang="nl-BE" sz="800" b="1">
                          <a:effectLst/>
                          <a:latin typeface="Calibri" panose="020F0502020204030204" pitchFamily="34" charset="0"/>
                          <a:ea typeface="Calibri" panose="020F0502020204030204" pitchFamily="34" charset="0"/>
                          <a:cs typeface="Calibri" panose="020F0502020204030204" pitchFamily="34" charset="0"/>
                        </a:rPr>
                        <a:t>Rock-it, de race met de duivel</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42486"/>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6</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250320</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Filmcyclus “Zingeving en medemenselijkheid”                                 </a:t>
                      </a:r>
                      <a:r>
                        <a:rPr lang="nl-BE" sz="800" b="1">
                          <a:effectLst/>
                          <a:latin typeface="Calibri" panose="020F0502020204030204" pitchFamily="34" charset="0"/>
                          <a:ea typeface="Calibri" panose="020F0502020204030204" pitchFamily="34" charset="0"/>
                          <a:cs typeface="Calibri" panose="020F0502020204030204" pitchFamily="34" charset="0"/>
                        </a:rPr>
                        <a:t>The great escaper</a:t>
                      </a: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HvdM/Feniks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2153527"/>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7</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250410</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Lezing Marcel De Cleene                                </a:t>
                      </a:r>
                      <a:r>
                        <a:rPr lang="nl-BE" sz="800" b="1">
                          <a:effectLst/>
                          <a:latin typeface="Calibri" panose="020F0502020204030204" pitchFamily="34" charset="0"/>
                          <a:ea typeface="Calibri" panose="020F0502020204030204" pitchFamily="34" charset="0"/>
                          <a:cs typeface="Calibri" panose="020F0502020204030204" pitchFamily="34" charset="0"/>
                        </a:rPr>
                        <a:t>Risico-en giftige planten in onze tuinen</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556443"/>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8</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250424</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Filmcyclus “Zingeving en medemenselijkheid”                                       </a:t>
                      </a:r>
                      <a:r>
                        <a:rPr lang="nl-BE" sz="800" b="1">
                          <a:effectLst/>
                          <a:latin typeface="Calibri" panose="020F0502020204030204" pitchFamily="34" charset="0"/>
                          <a:ea typeface="Calibri" panose="020F0502020204030204" pitchFamily="34" charset="0"/>
                          <a:cs typeface="Calibri" panose="020F0502020204030204" pitchFamily="34" charset="0"/>
                        </a:rPr>
                        <a:t>Neem mij mee</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HvdM/Feniks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2233587"/>
                  </a:ext>
                </a:extLst>
              </a:tr>
              <a:tr h="183906">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9</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dirty="0">
                          <a:effectLst/>
                          <a:latin typeface="Calibri" panose="020F0502020204030204" pitchFamily="34" charset="0"/>
                          <a:ea typeface="Calibri" panose="020F0502020204030204" pitchFamily="34" charset="0"/>
                          <a:cs typeface="Calibri" panose="020F0502020204030204" pitchFamily="34" charset="0"/>
                        </a:rPr>
                        <a:t>250507</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Bezoek met koffiebreak                                  </a:t>
                      </a:r>
                      <a:r>
                        <a:rPr lang="nl-BE" sz="800" b="1">
                          <a:effectLst/>
                          <a:latin typeface="Calibri" panose="020F0502020204030204" pitchFamily="34" charset="0"/>
                          <a:ea typeface="Calibri" panose="020F0502020204030204" pitchFamily="34" charset="0"/>
                          <a:cs typeface="Calibri" panose="020F0502020204030204" pitchFamily="34" charset="0"/>
                        </a:rPr>
                        <a:t>Provinciehuis Oost-Vlaanderen te Gent</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Ter plaatse</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5881210"/>
                  </a:ext>
                </a:extLst>
              </a:tr>
              <a:tr h="237215">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10</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dirty="0">
                          <a:effectLst/>
                          <a:latin typeface="Calibri" panose="020F0502020204030204" pitchFamily="34" charset="0"/>
                          <a:ea typeface="Calibri" panose="020F0502020204030204" pitchFamily="34" charset="0"/>
                          <a:cs typeface="Calibri" panose="020F0502020204030204" pitchFamily="34" charset="0"/>
                        </a:rPr>
                        <a:t>250522</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dirty="0">
                          <a:effectLst/>
                          <a:latin typeface="Calibri" panose="020F0502020204030204" pitchFamily="34" charset="0"/>
                          <a:ea typeface="Calibri" panose="020F0502020204030204" pitchFamily="34" charset="0"/>
                          <a:cs typeface="Calibri" panose="020F0502020204030204" pitchFamily="34" charset="0"/>
                        </a:rPr>
                        <a:t>Filmcyclus “Zingeving en medemenselijkheid”                                         </a:t>
                      </a:r>
                      <a:r>
                        <a:rPr lang="nl-BE" sz="800" b="1" dirty="0" err="1">
                          <a:effectLst/>
                          <a:latin typeface="Calibri" panose="020F0502020204030204" pitchFamily="34" charset="0"/>
                          <a:ea typeface="Calibri" panose="020F0502020204030204" pitchFamily="34" charset="0"/>
                          <a:cs typeface="Calibri" panose="020F0502020204030204" pitchFamily="34" charset="0"/>
                        </a:rPr>
                        <a:t>C‘mon</a:t>
                      </a:r>
                      <a:r>
                        <a:rPr lang="nl-BE" sz="800" b="1" dirty="0">
                          <a:effectLst/>
                          <a:latin typeface="Calibri" panose="020F0502020204030204" pitchFamily="34" charset="0"/>
                          <a:ea typeface="Calibri" panose="020F0502020204030204" pitchFamily="34" charset="0"/>
                          <a:cs typeface="Calibri" panose="020F0502020204030204" pitchFamily="34" charset="0"/>
                        </a:rPr>
                        <a:t> </a:t>
                      </a:r>
                      <a:r>
                        <a:rPr lang="nl-BE" sz="800" b="1" dirty="0" err="1">
                          <a:effectLst/>
                          <a:latin typeface="Calibri" panose="020F0502020204030204" pitchFamily="34" charset="0"/>
                          <a:ea typeface="Calibri" panose="020F0502020204030204" pitchFamily="34" charset="0"/>
                          <a:cs typeface="Calibri" panose="020F0502020204030204" pitchFamily="34" charset="0"/>
                        </a:rPr>
                        <a:t>C’mon</a:t>
                      </a:r>
                      <a:r>
                        <a:rPr lang="nl-BE" sz="800" dirty="0">
                          <a:effectLst/>
                          <a:latin typeface="Calibri" panose="020F0502020204030204" pitchFamily="34" charset="0"/>
                          <a:ea typeface="Calibri" panose="020F0502020204030204" pitchFamily="34" charset="0"/>
                          <a:cs typeface="Calibri" panose="020F0502020204030204" pitchFamily="34" charset="0"/>
                        </a:rPr>
                        <a:t>          </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HvdM/Feniks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548418"/>
                  </a:ext>
                </a:extLst>
              </a:tr>
              <a:tr h="251794">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11</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250612</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lnSpc>
                          <a:spcPct val="107000"/>
                        </a:lnSpc>
                        <a:spcAft>
                          <a:spcPts val="800"/>
                        </a:spcAft>
                        <a:tabLst>
                          <a:tab pos="228600" algn="l"/>
                          <a:tab pos="449580" algn="l"/>
                        </a:tabLst>
                      </a:pPr>
                      <a:r>
                        <a:rPr lang="nl-BE" sz="800">
                          <a:effectLst/>
                          <a:latin typeface="Calibri" panose="020F0502020204030204" pitchFamily="34" charset="0"/>
                          <a:ea typeface="Calibri" panose="020F0502020204030204" pitchFamily="34" charset="0"/>
                          <a:cs typeface="Times New Roman" panose="02020603050405020304" pitchFamily="18" charset="0"/>
                        </a:rPr>
                        <a:t>Einde seizoens ontmoetingsdag                                                           </a:t>
                      </a:r>
                      <a:r>
                        <a:rPr lang="nl-BE" sz="800" b="1">
                          <a:effectLst/>
                          <a:latin typeface="Calibri" panose="020F0502020204030204" pitchFamily="34" charset="0"/>
                          <a:ea typeface="Calibri" panose="020F0502020204030204" pitchFamily="34" charset="0"/>
                          <a:cs typeface="Times New Roman" panose="02020603050405020304" pitchFamily="18" charset="0"/>
                        </a:rPr>
                        <a:t>The guitar sisters</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669570"/>
                  </a:ext>
                </a:extLst>
              </a:tr>
              <a:tr h="206013">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12</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289637"/>
                  </a:ext>
                </a:extLst>
              </a:tr>
              <a:tr h="228904">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13</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753390"/>
                  </a:ext>
                </a:extLst>
              </a:tr>
              <a:tr h="206014">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14</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320827"/>
                  </a:ext>
                </a:extLst>
              </a:tr>
              <a:tr h="206013">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15</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859185"/>
                  </a:ext>
                </a:extLst>
              </a:tr>
              <a:tr h="217459">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16</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8778016"/>
                  </a:ext>
                </a:extLst>
              </a:tr>
              <a:tr h="217458">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17</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 </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283474"/>
                  </a:ext>
                </a:extLst>
              </a:tr>
              <a:tr h="217458">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18</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990676"/>
                  </a:ext>
                </a:extLst>
              </a:tr>
              <a:tr h="217459">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19</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962576"/>
                  </a:ext>
                </a:extLst>
              </a:tr>
              <a:tr h="240348">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20</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251115 </a:t>
                      </a:r>
                      <a:r>
                        <a:rPr lang="nl-BE" sz="800" b="1">
                          <a:effectLst/>
                          <a:latin typeface="Calibri" panose="020F0502020204030204" pitchFamily="34" charset="0"/>
                          <a:ea typeface="Calibri" panose="020F0502020204030204" pitchFamily="34" charset="0"/>
                          <a:cs typeface="Times New Roman" panose="02020603050405020304" pitchFamily="18" charset="0"/>
                        </a:rPr>
                        <a:t>(za)</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Wim Verlinden                                                       </a:t>
                      </a:r>
                      <a:r>
                        <a:rPr lang="nl-BE" sz="800" b="1">
                          <a:effectLst/>
                          <a:latin typeface="Calibri" panose="020F0502020204030204" pitchFamily="34" charset="0"/>
                          <a:ea typeface="Calibri" panose="020F0502020204030204" pitchFamily="34" charset="0"/>
                          <a:cs typeface="Times New Roman" panose="02020603050405020304" pitchFamily="18" charset="0"/>
                        </a:rPr>
                        <a:t>Oorlogsstemmen</a:t>
                      </a:r>
                      <a:r>
                        <a:rPr lang="nl-BE" sz="800">
                          <a:effectLst/>
                          <a:latin typeface="Calibri" panose="020F0502020204030204" pitchFamily="34" charset="0"/>
                          <a:ea typeface="Calibri" panose="020F0502020204030204" pitchFamily="34" charset="0"/>
                          <a:cs typeface="Times New Roman" panose="02020603050405020304" pitchFamily="18" charset="0"/>
                        </a:rPr>
                        <a:t>  herdenking 14-18</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Calibri" panose="020F0502020204030204" pitchFamily="34" charset="0"/>
                        </a:rPr>
                        <a:t>Zuilenzaal VC</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CPGK</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549648"/>
                  </a:ext>
                </a:extLst>
              </a:tr>
              <a:tr h="376328">
                <a:tc>
                  <a:txBody>
                    <a:bodyPr/>
                    <a:lstStyle/>
                    <a:p>
                      <a:pP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21</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dirty="0">
                          <a:effectLst/>
                          <a:latin typeface="Calibri" panose="020F0502020204030204" pitchFamily="34" charset="0"/>
                          <a:ea typeface="Calibri" panose="020F0502020204030204" pitchFamily="34" charset="0"/>
                          <a:cs typeface="Times New Roman" panose="02020603050405020304" pitchFamily="18" charset="0"/>
                        </a:rPr>
                        <a:t>251218</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l-BE" sz="800" dirty="0">
                          <a:effectLst/>
                          <a:latin typeface="Calibri" panose="020F0502020204030204" pitchFamily="34" charset="0"/>
                          <a:ea typeface="Calibri" panose="020F0502020204030204" pitchFamily="34" charset="0"/>
                          <a:cs typeface="Times New Roman" panose="02020603050405020304" pitchFamily="18" charset="0"/>
                        </a:rPr>
                        <a:t>Midwinterbijeenkomst + koffietafel</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dirty="0">
                          <a:effectLst/>
                          <a:latin typeface="Calibri" panose="020F0502020204030204" pitchFamily="34" charset="0"/>
                          <a:ea typeface="Calibri" panose="020F0502020204030204" pitchFamily="34" charset="0"/>
                          <a:cs typeface="Calibri" panose="020F0502020204030204" pitchFamily="34" charset="0"/>
                        </a:rPr>
                        <a:t>Zuilenzaal VC</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369" marR="50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488447"/>
                  </a:ext>
                </a:extLst>
              </a:tr>
            </a:tbl>
          </a:graphicData>
        </a:graphic>
      </p:graphicFrame>
      <p:sp>
        <p:nvSpPr>
          <p:cNvPr id="4" name="Rectangle 1">
            <a:extLst>
              <a:ext uri="{FF2B5EF4-FFF2-40B4-BE49-F238E27FC236}">
                <a16:creationId xmlns:a16="http://schemas.microsoft.com/office/drawing/2014/main" id="{F3E8B2F6-239F-6E76-D753-A553E7562C87}"/>
              </a:ext>
            </a:extLst>
          </p:cNvPr>
          <p:cNvSpPr>
            <a:spLocks noChangeArrowheads="1"/>
          </p:cNvSpPr>
          <p:nvPr/>
        </p:nvSpPr>
        <p:spPr bwMode="auto">
          <a:xfrm>
            <a:off x="2201093" y="1028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49263" algn="l"/>
              </a:tabLst>
            </a:pPr>
            <a:r>
              <a:rPr kumimoji="0" lang="nl-BE" altLang="nl-BE"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Activiteiten </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3377510"/>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Breedbeeld</PresentationFormat>
  <Paragraphs>272</Paragraphs>
  <Slides>11</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11</vt:i4>
      </vt:variant>
    </vt:vector>
  </HeadingPairs>
  <TitlesOfParts>
    <vt:vector size="22" baseType="lpstr">
      <vt:lpstr>Arial Black</vt:lpstr>
      <vt:lpstr>Arial</vt:lpstr>
      <vt:lpstr>Berlin Sans FB Demi</vt:lpstr>
      <vt:lpstr>Cooper Black</vt:lpstr>
      <vt:lpstr>Calibri</vt:lpstr>
      <vt:lpstr>Aptos Narrow</vt:lpstr>
      <vt:lpstr>Tenorite</vt:lpstr>
      <vt:lpstr>Aharoni</vt:lpstr>
      <vt:lpstr>Abadi</vt:lpstr>
      <vt:lpstr>Kantoorthema</vt:lpstr>
      <vt:lpstr>Kantoorthema</vt:lpstr>
      <vt:lpstr> Algemene vergadering  Gentse Grijze Geuzen   Humanistisch Verbond-afdeling 921</vt:lpstr>
      <vt:lpstr>Agenda:</vt:lpstr>
      <vt:lpstr>GENTSE GRIJZE GEUZEN ALGEMENE VERGADERING 6 FEBRUARI 2025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vergadering  Gentse Grijze Geuzen  Humanistisch Verbond afdeling 921 donderdag 8 februari 2018</dc:title>
  <cp:lastModifiedBy>Daniel B</cp:lastModifiedBy>
  <cp:revision>41</cp:revision>
  <cp:lastPrinted>2025-02-04T14:53:57Z</cp:lastPrinted>
  <dcterms:modified xsi:type="dcterms:W3CDTF">2025-02-04T15:01:24Z</dcterms:modified>
</cp:coreProperties>
</file>